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张海山锐线体2.0" panose="02000000000000000000" pitchFamily="2" charset="-122"/>
      <p:regular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86C8"/>
    <a:srgbClr val="D0D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2136" y="-954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80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970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3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64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04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65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093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29046" y="0"/>
            <a:ext cx="9171459" cy="5159847"/>
          </a:xfrm>
          <a:prstGeom prst="rect">
            <a:avLst/>
          </a:prstGeom>
          <a:gradFill flip="none" rotWithShape="1">
            <a:gsLst>
              <a:gs pos="0">
                <a:srgbClr val="D0D0D0"/>
              </a:gs>
              <a:gs pos="100000">
                <a:srgbClr val="D0D0D0"/>
              </a:gs>
              <a:gs pos="47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 userDrawn="1"/>
        </p:nvGrpSpPr>
        <p:grpSpPr>
          <a:xfrm>
            <a:off x="6769322" y="-272860"/>
            <a:ext cx="2657238" cy="1967990"/>
            <a:chOff x="6769322" y="-272860"/>
            <a:chExt cx="2657238" cy="1967990"/>
          </a:xfrm>
        </p:grpSpPr>
        <p:sp>
          <p:nvSpPr>
            <p:cNvPr id="28" name="等腰三角形 27"/>
            <p:cNvSpPr/>
            <p:nvPr userDrawn="1"/>
          </p:nvSpPr>
          <p:spPr>
            <a:xfrm flipH="1">
              <a:off x="8196900" y="997554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 userDrawn="1"/>
          </p:nvSpPr>
          <p:spPr>
            <a:xfrm flipH="1">
              <a:off x="7314116" y="997554"/>
              <a:ext cx="792088" cy="697576"/>
            </a:xfrm>
            <a:prstGeom prst="triangle">
              <a:avLst/>
            </a:prstGeom>
            <a:solidFill>
              <a:schemeClr val="bg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 userDrawn="1"/>
          </p:nvSpPr>
          <p:spPr>
            <a:xfrm flipH="1" flipV="1">
              <a:off x="8634472" y="997554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 userDrawn="1"/>
          </p:nvSpPr>
          <p:spPr>
            <a:xfrm flipH="1" flipV="1">
              <a:off x="7755136" y="997554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 userDrawn="1"/>
          </p:nvSpPr>
          <p:spPr>
            <a:xfrm flipH="1">
              <a:off x="8531422" y="267990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 userDrawn="1"/>
          </p:nvSpPr>
          <p:spPr>
            <a:xfrm flipH="1">
              <a:off x="7652086" y="267990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 userDrawn="1"/>
          </p:nvSpPr>
          <p:spPr>
            <a:xfrm flipH="1">
              <a:off x="6769322" y="267990"/>
              <a:ext cx="792088" cy="697576"/>
            </a:xfrm>
            <a:prstGeom prst="triangle">
              <a:avLst/>
            </a:prstGeom>
            <a:solidFill>
              <a:schemeClr val="bg1"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 userDrawn="1"/>
          </p:nvSpPr>
          <p:spPr>
            <a:xfrm flipH="1" flipV="1">
              <a:off x="7211066" y="257309"/>
              <a:ext cx="792088" cy="697576"/>
            </a:xfrm>
            <a:prstGeom prst="triangle">
              <a:avLst/>
            </a:prstGeom>
            <a:solidFill>
              <a:schemeClr val="bg1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等腰三角形 35"/>
            <p:cNvSpPr/>
            <p:nvPr userDrawn="1"/>
          </p:nvSpPr>
          <p:spPr>
            <a:xfrm flipH="1" flipV="1">
              <a:off x="8093850" y="257309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0"/>
            <p:cNvSpPr/>
            <p:nvPr userDrawn="1"/>
          </p:nvSpPr>
          <p:spPr>
            <a:xfrm flipH="1" flipV="1">
              <a:off x="8978709" y="257309"/>
              <a:ext cx="401161" cy="697576"/>
            </a:xfrm>
            <a:custGeom>
              <a:avLst/>
              <a:gdLst/>
              <a:ahLst/>
              <a:cxnLst/>
              <a:rect l="l" t="t" r="r" b="b"/>
              <a:pathLst>
                <a:path w="401161" h="697576">
                  <a:moveTo>
                    <a:pt x="0" y="697576"/>
                  </a:moveTo>
                  <a:lnTo>
                    <a:pt x="401161" y="697576"/>
                  </a:lnTo>
                  <a:lnTo>
                    <a:pt x="5117" y="0"/>
                  </a:lnTo>
                  <a:lnTo>
                    <a:pt x="0" y="9013"/>
                  </a:ln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34"/>
            <p:cNvSpPr/>
            <p:nvPr userDrawn="1"/>
          </p:nvSpPr>
          <p:spPr>
            <a:xfrm flipH="1">
              <a:off x="8829518" y="-272860"/>
              <a:ext cx="295607" cy="494881"/>
            </a:xfrm>
            <a:custGeom>
              <a:avLst/>
              <a:gdLst/>
              <a:ahLst/>
              <a:cxnLst/>
              <a:rect l="l" t="t" r="r" b="b"/>
              <a:pathLst>
                <a:path w="295607" h="494881">
                  <a:moveTo>
                    <a:pt x="14642" y="0"/>
                  </a:moveTo>
                  <a:lnTo>
                    <a:pt x="295607" y="494881"/>
                  </a:lnTo>
                  <a:lnTo>
                    <a:pt x="0" y="494881"/>
                  </a:lnTo>
                  <a:lnTo>
                    <a:pt x="0" y="25790"/>
                  </a:ln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等腰三角形 63"/>
            <p:cNvSpPr/>
            <p:nvPr userDrawn="1"/>
          </p:nvSpPr>
          <p:spPr>
            <a:xfrm flipH="1" flipV="1">
              <a:off x="8933794" y="1066460"/>
              <a:ext cx="212556" cy="366481"/>
            </a:xfrm>
            <a:custGeom>
              <a:avLst/>
              <a:gdLst/>
              <a:ahLst/>
              <a:cxnLst/>
              <a:rect l="l" t="t" r="r" b="b"/>
              <a:pathLst>
                <a:path w="212556" h="366481">
                  <a:moveTo>
                    <a:pt x="212556" y="366481"/>
                  </a:moveTo>
                  <a:lnTo>
                    <a:pt x="0" y="366481"/>
                  </a:lnTo>
                  <a:lnTo>
                    <a:pt x="0" y="7907"/>
                  </a:lnTo>
                  <a:lnTo>
                    <a:pt x="4489" y="0"/>
                  </a:lnTo>
                  <a:close/>
                </a:path>
              </a:pathLst>
            </a:custGeom>
            <a:solidFill>
              <a:srgbClr val="0686C8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等腰三角形 84"/>
            <p:cNvSpPr/>
            <p:nvPr userDrawn="1"/>
          </p:nvSpPr>
          <p:spPr>
            <a:xfrm flipH="1" flipV="1">
              <a:off x="8418448" y="1066460"/>
              <a:ext cx="416134" cy="366481"/>
            </a:xfrm>
            <a:prstGeom prst="triangle">
              <a:avLst/>
            </a:prstGeom>
            <a:solidFill>
              <a:srgbClr val="0686C8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等腰三角形 85"/>
            <p:cNvSpPr/>
            <p:nvPr userDrawn="1"/>
          </p:nvSpPr>
          <p:spPr>
            <a:xfrm flipH="1" flipV="1">
              <a:off x="8650534" y="679227"/>
              <a:ext cx="416134" cy="366481"/>
            </a:xfrm>
            <a:prstGeom prst="triangle">
              <a:avLst/>
            </a:prstGeom>
            <a:solidFill>
              <a:srgbClr val="0686C8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等腰三角形 86"/>
            <p:cNvSpPr/>
            <p:nvPr userDrawn="1"/>
          </p:nvSpPr>
          <p:spPr>
            <a:xfrm flipH="1" flipV="1">
              <a:off x="8186752" y="679227"/>
              <a:ext cx="416134" cy="366481"/>
            </a:xfrm>
            <a:prstGeom prst="triangle">
              <a:avLst/>
            </a:prstGeom>
            <a:solidFill>
              <a:srgbClr val="0686C8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等腰三角形 67"/>
            <p:cNvSpPr/>
            <p:nvPr userDrawn="1"/>
          </p:nvSpPr>
          <p:spPr>
            <a:xfrm flipH="1" flipV="1">
              <a:off x="8880419" y="280720"/>
              <a:ext cx="262111" cy="366481"/>
            </a:xfrm>
            <a:custGeom>
              <a:avLst/>
              <a:gdLst/>
              <a:ahLst/>
              <a:cxnLst/>
              <a:rect l="l" t="t" r="r" b="b"/>
              <a:pathLst>
                <a:path w="262111" h="366481">
                  <a:moveTo>
                    <a:pt x="262111" y="366481"/>
                  </a:moveTo>
                  <a:lnTo>
                    <a:pt x="0" y="366481"/>
                  </a:lnTo>
                  <a:lnTo>
                    <a:pt x="0" y="95191"/>
                  </a:lnTo>
                  <a:lnTo>
                    <a:pt x="54044" y="0"/>
                  </a:lnTo>
                  <a:close/>
                </a:path>
              </a:pathLst>
            </a:custGeom>
            <a:solidFill>
              <a:srgbClr val="0686C8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等腰三角形 88"/>
            <p:cNvSpPr/>
            <p:nvPr userDrawn="1"/>
          </p:nvSpPr>
          <p:spPr>
            <a:xfrm flipH="1" flipV="1">
              <a:off x="8418448" y="280720"/>
              <a:ext cx="416134" cy="366481"/>
            </a:xfrm>
            <a:prstGeom prst="triangle">
              <a:avLst/>
            </a:prstGeom>
            <a:solidFill>
              <a:srgbClr val="0686C8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等腰三角形 89"/>
            <p:cNvSpPr/>
            <p:nvPr userDrawn="1"/>
          </p:nvSpPr>
          <p:spPr>
            <a:xfrm flipH="1" flipV="1">
              <a:off x="7954676" y="280720"/>
              <a:ext cx="416134" cy="366481"/>
            </a:xfrm>
            <a:prstGeom prst="triangle">
              <a:avLst/>
            </a:prstGeom>
            <a:solidFill>
              <a:srgbClr val="0686C8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等腰三角形 70"/>
            <p:cNvSpPr/>
            <p:nvPr userDrawn="1"/>
          </p:nvSpPr>
          <p:spPr>
            <a:xfrm flipH="1">
              <a:off x="8880418" y="679227"/>
              <a:ext cx="265932" cy="366481"/>
            </a:xfrm>
            <a:custGeom>
              <a:avLst/>
              <a:gdLst/>
              <a:ahLst/>
              <a:cxnLst/>
              <a:rect l="l" t="t" r="r" b="b"/>
              <a:pathLst>
                <a:path w="265932" h="366481">
                  <a:moveTo>
                    <a:pt x="57865" y="0"/>
                  </a:moveTo>
                  <a:lnTo>
                    <a:pt x="0" y="101921"/>
                  </a:lnTo>
                  <a:lnTo>
                    <a:pt x="0" y="366481"/>
                  </a:lnTo>
                  <a:lnTo>
                    <a:pt x="265932" y="366481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等腰三角形 91"/>
            <p:cNvSpPr/>
            <p:nvPr userDrawn="1"/>
          </p:nvSpPr>
          <p:spPr>
            <a:xfrm flipH="1">
              <a:off x="8186752" y="286332"/>
              <a:ext cx="416134" cy="366481"/>
            </a:xfrm>
            <a:prstGeom prst="triangle">
              <a:avLst/>
            </a:prstGeom>
            <a:solidFill>
              <a:srgbClr val="0686C8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等腰三角形 31"/>
            <p:cNvSpPr/>
            <p:nvPr userDrawn="1"/>
          </p:nvSpPr>
          <p:spPr>
            <a:xfrm flipH="1">
              <a:off x="8875414" y="6288"/>
              <a:ext cx="270936" cy="254416"/>
            </a:xfrm>
            <a:custGeom>
              <a:avLst/>
              <a:gdLst/>
              <a:ahLst/>
              <a:cxnLst/>
              <a:rect l="l" t="t" r="r" b="b"/>
              <a:pathLst>
                <a:path w="270936" h="254416">
                  <a:moveTo>
                    <a:pt x="126493" y="0"/>
                  </a:moveTo>
                  <a:lnTo>
                    <a:pt x="0" y="0"/>
                  </a:lnTo>
                  <a:lnTo>
                    <a:pt x="0" y="254416"/>
                  </a:lnTo>
                  <a:lnTo>
                    <a:pt x="270936" y="254416"/>
                  </a:lnTo>
                  <a:close/>
                </a:path>
              </a:pathLst>
            </a:custGeom>
            <a:solidFill>
              <a:srgbClr val="0686C8">
                <a:alpha val="2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等腰三角形 32"/>
            <p:cNvSpPr/>
            <p:nvPr userDrawn="1"/>
          </p:nvSpPr>
          <p:spPr>
            <a:xfrm flipH="1">
              <a:off x="8418448" y="6288"/>
              <a:ext cx="416134" cy="254416"/>
            </a:xfrm>
            <a:custGeom>
              <a:avLst/>
              <a:gdLst/>
              <a:ahLst/>
              <a:cxnLst/>
              <a:rect l="l" t="t" r="r" b="b"/>
              <a:pathLst>
                <a:path w="792088" h="484268">
                  <a:moveTo>
                    <a:pt x="0" y="484268"/>
                  </a:moveTo>
                  <a:lnTo>
                    <a:pt x="792088" y="484268"/>
                  </a:lnTo>
                  <a:lnTo>
                    <a:pt x="517148" y="0"/>
                  </a:lnTo>
                  <a:lnTo>
                    <a:pt x="274940" y="0"/>
                  </a:lnTo>
                  <a:close/>
                </a:path>
              </a:pathLst>
            </a:custGeom>
            <a:solidFill>
              <a:srgbClr val="0686C8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等腰三角形 33"/>
            <p:cNvSpPr/>
            <p:nvPr userDrawn="1"/>
          </p:nvSpPr>
          <p:spPr>
            <a:xfrm flipH="1">
              <a:off x="7954676" y="6288"/>
              <a:ext cx="416134" cy="254416"/>
            </a:xfrm>
            <a:custGeom>
              <a:avLst/>
              <a:gdLst/>
              <a:ahLst/>
              <a:cxnLst/>
              <a:rect l="l" t="t" r="r" b="b"/>
              <a:pathLst>
                <a:path w="792088" h="484268">
                  <a:moveTo>
                    <a:pt x="0" y="484268"/>
                  </a:moveTo>
                  <a:lnTo>
                    <a:pt x="792088" y="484268"/>
                  </a:lnTo>
                  <a:lnTo>
                    <a:pt x="517148" y="0"/>
                  </a:lnTo>
                  <a:lnTo>
                    <a:pt x="274940" y="0"/>
                  </a:lnTo>
                  <a:close/>
                </a:path>
              </a:pathLst>
            </a:custGeom>
            <a:solidFill>
              <a:srgbClr val="0686C8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等腰三角形 35"/>
            <p:cNvSpPr/>
            <p:nvPr userDrawn="1"/>
          </p:nvSpPr>
          <p:spPr>
            <a:xfrm flipH="1" flipV="1">
              <a:off x="8710992" y="6287"/>
              <a:ext cx="295217" cy="259992"/>
            </a:xfrm>
            <a:custGeom>
              <a:avLst/>
              <a:gdLst/>
              <a:ahLst/>
              <a:cxnLst/>
              <a:rect l="l" t="t" r="r" b="b"/>
              <a:pathLst>
                <a:path w="561930" h="494881">
                  <a:moveTo>
                    <a:pt x="280965" y="0"/>
                  </a:moveTo>
                  <a:lnTo>
                    <a:pt x="561930" y="494881"/>
                  </a:lnTo>
                  <a:lnTo>
                    <a:pt x="0" y="494881"/>
                  </a:lnTo>
                  <a:close/>
                </a:path>
              </a:pathLst>
            </a:custGeom>
            <a:solidFill>
              <a:srgbClr val="0686C8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等腰三角形 36"/>
            <p:cNvSpPr/>
            <p:nvPr userDrawn="1"/>
          </p:nvSpPr>
          <p:spPr>
            <a:xfrm flipH="1" flipV="1">
              <a:off x="8247210" y="6287"/>
              <a:ext cx="295217" cy="259992"/>
            </a:xfrm>
            <a:custGeom>
              <a:avLst/>
              <a:gdLst/>
              <a:ahLst/>
              <a:cxnLst/>
              <a:rect l="l" t="t" r="r" b="b"/>
              <a:pathLst>
                <a:path w="561930" h="494881">
                  <a:moveTo>
                    <a:pt x="280965" y="0"/>
                  </a:moveTo>
                  <a:lnTo>
                    <a:pt x="561930" y="494881"/>
                  </a:lnTo>
                  <a:lnTo>
                    <a:pt x="0" y="494881"/>
                  </a:lnTo>
                  <a:close/>
                </a:path>
              </a:pathLst>
            </a:custGeom>
            <a:solidFill>
              <a:srgbClr val="0686C8">
                <a:alpha val="6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等腰三角形 37"/>
            <p:cNvSpPr/>
            <p:nvPr userDrawn="1"/>
          </p:nvSpPr>
          <p:spPr>
            <a:xfrm flipH="1" flipV="1">
              <a:off x="7784149" y="6287"/>
              <a:ext cx="295217" cy="259992"/>
            </a:xfrm>
            <a:custGeom>
              <a:avLst/>
              <a:gdLst/>
              <a:ahLst/>
              <a:cxnLst/>
              <a:rect l="l" t="t" r="r" b="b"/>
              <a:pathLst>
                <a:path w="561930" h="494881">
                  <a:moveTo>
                    <a:pt x="280965" y="0"/>
                  </a:moveTo>
                  <a:lnTo>
                    <a:pt x="561930" y="494881"/>
                  </a:lnTo>
                  <a:lnTo>
                    <a:pt x="0" y="494881"/>
                  </a:lnTo>
                  <a:close/>
                </a:path>
              </a:pathLst>
            </a:custGeom>
            <a:solidFill>
              <a:srgbClr val="0686C8">
                <a:alpha val="6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等腰三角形 98"/>
            <p:cNvSpPr/>
            <p:nvPr userDrawn="1"/>
          </p:nvSpPr>
          <p:spPr>
            <a:xfrm flipH="1">
              <a:off x="8653340" y="286332"/>
              <a:ext cx="416134" cy="366481"/>
            </a:xfrm>
            <a:prstGeom prst="triangle">
              <a:avLst/>
            </a:prstGeom>
            <a:solidFill>
              <a:srgbClr val="0686C8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等腰三角形 99"/>
            <p:cNvSpPr/>
            <p:nvPr userDrawn="1"/>
          </p:nvSpPr>
          <p:spPr>
            <a:xfrm flipH="1">
              <a:off x="8418448" y="679227"/>
              <a:ext cx="416134" cy="366481"/>
            </a:xfrm>
            <a:prstGeom prst="triangle">
              <a:avLst/>
            </a:prstGeom>
            <a:solidFill>
              <a:srgbClr val="0686C8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0" name="组合 109"/>
          <p:cNvGrpSpPr/>
          <p:nvPr userDrawn="1"/>
        </p:nvGrpSpPr>
        <p:grpSpPr>
          <a:xfrm flipH="1" flipV="1">
            <a:off x="-317486" y="3462872"/>
            <a:ext cx="2657238" cy="1967990"/>
            <a:chOff x="6769322" y="-272860"/>
            <a:chExt cx="2657238" cy="1967990"/>
          </a:xfrm>
        </p:grpSpPr>
        <p:sp>
          <p:nvSpPr>
            <p:cNvPr id="111" name="等腰三角形 110"/>
            <p:cNvSpPr/>
            <p:nvPr userDrawn="1"/>
          </p:nvSpPr>
          <p:spPr>
            <a:xfrm flipH="1">
              <a:off x="8196900" y="997554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等腰三角形 111"/>
            <p:cNvSpPr/>
            <p:nvPr userDrawn="1"/>
          </p:nvSpPr>
          <p:spPr>
            <a:xfrm flipH="1">
              <a:off x="7314116" y="997554"/>
              <a:ext cx="792088" cy="697576"/>
            </a:xfrm>
            <a:prstGeom prst="triangle">
              <a:avLst/>
            </a:prstGeom>
            <a:solidFill>
              <a:schemeClr val="bg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等腰三角形 112"/>
            <p:cNvSpPr/>
            <p:nvPr userDrawn="1"/>
          </p:nvSpPr>
          <p:spPr>
            <a:xfrm flipH="1" flipV="1">
              <a:off x="8634472" y="997554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等腰三角形 113"/>
            <p:cNvSpPr/>
            <p:nvPr userDrawn="1"/>
          </p:nvSpPr>
          <p:spPr>
            <a:xfrm flipH="1" flipV="1">
              <a:off x="7755136" y="997554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等腰三角形 114"/>
            <p:cNvSpPr/>
            <p:nvPr userDrawn="1"/>
          </p:nvSpPr>
          <p:spPr>
            <a:xfrm flipH="1">
              <a:off x="8531422" y="267990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等腰三角形 115"/>
            <p:cNvSpPr/>
            <p:nvPr userDrawn="1"/>
          </p:nvSpPr>
          <p:spPr>
            <a:xfrm flipH="1">
              <a:off x="7652086" y="267990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等腰三角形 116"/>
            <p:cNvSpPr/>
            <p:nvPr userDrawn="1"/>
          </p:nvSpPr>
          <p:spPr>
            <a:xfrm flipH="1">
              <a:off x="6769322" y="267990"/>
              <a:ext cx="792088" cy="697576"/>
            </a:xfrm>
            <a:prstGeom prst="triangle">
              <a:avLst/>
            </a:prstGeom>
            <a:solidFill>
              <a:schemeClr val="bg1"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等腰三角形 117"/>
            <p:cNvSpPr/>
            <p:nvPr userDrawn="1"/>
          </p:nvSpPr>
          <p:spPr>
            <a:xfrm flipH="1" flipV="1">
              <a:off x="7211066" y="257309"/>
              <a:ext cx="792088" cy="697576"/>
            </a:xfrm>
            <a:prstGeom prst="triangle">
              <a:avLst/>
            </a:prstGeom>
            <a:solidFill>
              <a:schemeClr val="bg1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等腰三角形 118"/>
            <p:cNvSpPr/>
            <p:nvPr userDrawn="1"/>
          </p:nvSpPr>
          <p:spPr>
            <a:xfrm flipH="1" flipV="1">
              <a:off x="8093850" y="257309"/>
              <a:ext cx="792088" cy="697576"/>
            </a:xfrm>
            <a:prstGeom prst="triangle">
              <a:avLst/>
            </a:pr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等腰三角形 30"/>
            <p:cNvSpPr/>
            <p:nvPr userDrawn="1"/>
          </p:nvSpPr>
          <p:spPr>
            <a:xfrm flipH="1" flipV="1">
              <a:off x="8978709" y="257309"/>
              <a:ext cx="401161" cy="697576"/>
            </a:xfrm>
            <a:custGeom>
              <a:avLst/>
              <a:gdLst/>
              <a:ahLst/>
              <a:cxnLst/>
              <a:rect l="l" t="t" r="r" b="b"/>
              <a:pathLst>
                <a:path w="401161" h="697576">
                  <a:moveTo>
                    <a:pt x="0" y="697576"/>
                  </a:moveTo>
                  <a:lnTo>
                    <a:pt x="401161" y="697576"/>
                  </a:lnTo>
                  <a:lnTo>
                    <a:pt x="5117" y="0"/>
                  </a:lnTo>
                  <a:lnTo>
                    <a:pt x="0" y="9013"/>
                  </a:ln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等腰三角形 34"/>
            <p:cNvSpPr/>
            <p:nvPr userDrawn="1"/>
          </p:nvSpPr>
          <p:spPr>
            <a:xfrm flipH="1">
              <a:off x="8829518" y="-272860"/>
              <a:ext cx="295607" cy="494881"/>
            </a:xfrm>
            <a:custGeom>
              <a:avLst/>
              <a:gdLst/>
              <a:ahLst/>
              <a:cxnLst/>
              <a:rect l="l" t="t" r="r" b="b"/>
              <a:pathLst>
                <a:path w="295607" h="494881">
                  <a:moveTo>
                    <a:pt x="14642" y="0"/>
                  </a:moveTo>
                  <a:lnTo>
                    <a:pt x="295607" y="494881"/>
                  </a:lnTo>
                  <a:lnTo>
                    <a:pt x="0" y="494881"/>
                  </a:lnTo>
                  <a:lnTo>
                    <a:pt x="0" y="25790"/>
                  </a:ln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等腰三角形 63"/>
            <p:cNvSpPr/>
            <p:nvPr userDrawn="1"/>
          </p:nvSpPr>
          <p:spPr>
            <a:xfrm flipH="1" flipV="1">
              <a:off x="8933794" y="1066460"/>
              <a:ext cx="212556" cy="366481"/>
            </a:xfrm>
            <a:custGeom>
              <a:avLst/>
              <a:gdLst/>
              <a:ahLst/>
              <a:cxnLst/>
              <a:rect l="l" t="t" r="r" b="b"/>
              <a:pathLst>
                <a:path w="212556" h="366481">
                  <a:moveTo>
                    <a:pt x="212556" y="366481"/>
                  </a:moveTo>
                  <a:lnTo>
                    <a:pt x="0" y="366481"/>
                  </a:lnTo>
                  <a:lnTo>
                    <a:pt x="0" y="7907"/>
                  </a:lnTo>
                  <a:lnTo>
                    <a:pt x="4489" y="0"/>
                  </a:lnTo>
                  <a:close/>
                </a:path>
              </a:pathLst>
            </a:custGeom>
            <a:solidFill>
              <a:srgbClr val="0686C8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等腰三角形 122"/>
            <p:cNvSpPr/>
            <p:nvPr userDrawn="1"/>
          </p:nvSpPr>
          <p:spPr>
            <a:xfrm flipH="1" flipV="1">
              <a:off x="8418448" y="1066460"/>
              <a:ext cx="416134" cy="366481"/>
            </a:xfrm>
            <a:prstGeom prst="triangle">
              <a:avLst/>
            </a:prstGeom>
            <a:solidFill>
              <a:srgbClr val="0686C8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等腰三角形 123"/>
            <p:cNvSpPr/>
            <p:nvPr userDrawn="1"/>
          </p:nvSpPr>
          <p:spPr>
            <a:xfrm flipH="1" flipV="1">
              <a:off x="8650534" y="679227"/>
              <a:ext cx="416134" cy="366481"/>
            </a:xfrm>
            <a:prstGeom prst="triangle">
              <a:avLst/>
            </a:prstGeom>
            <a:solidFill>
              <a:srgbClr val="0686C8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等腰三角形 124"/>
            <p:cNvSpPr/>
            <p:nvPr userDrawn="1"/>
          </p:nvSpPr>
          <p:spPr>
            <a:xfrm flipH="1" flipV="1">
              <a:off x="8186752" y="679227"/>
              <a:ext cx="416134" cy="366481"/>
            </a:xfrm>
            <a:prstGeom prst="triangle">
              <a:avLst/>
            </a:prstGeom>
            <a:solidFill>
              <a:srgbClr val="0686C8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等腰三角形 67"/>
            <p:cNvSpPr/>
            <p:nvPr userDrawn="1"/>
          </p:nvSpPr>
          <p:spPr>
            <a:xfrm flipH="1" flipV="1">
              <a:off x="8880419" y="280720"/>
              <a:ext cx="262111" cy="366481"/>
            </a:xfrm>
            <a:custGeom>
              <a:avLst/>
              <a:gdLst/>
              <a:ahLst/>
              <a:cxnLst/>
              <a:rect l="l" t="t" r="r" b="b"/>
              <a:pathLst>
                <a:path w="262111" h="366481">
                  <a:moveTo>
                    <a:pt x="262111" y="366481"/>
                  </a:moveTo>
                  <a:lnTo>
                    <a:pt x="0" y="366481"/>
                  </a:lnTo>
                  <a:lnTo>
                    <a:pt x="0" y="95191"/>
                  </a:lnTo>
                  <a:lnTo>
                    <a:pt x="54044" y="0"/>
                  </a:lnTo>
                  <a:close/>
                </a:path>
              </a:pathLst>
            </a:custGeom>
            <a:solidFill>
              <a:srgbClr val="0686C8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等腰三角形 126"/>
            <p:cNvSpPr/>
            <p:nvPr userDrawn="1"/>
          </p:nvSpPr>
          <p:spPr>
            <a:xfrm flipH="1" flipV="1">
              <a:off x="8418448" y="280720"/>
              <a:ext cx="416134" cy="366481"/>
            </a:xfrm>
            <a:prstGeom prst="triangle">
              <a:avLst/>
            </a:prstGeom>
            <a:solidFill>
              <a:srgbClr val="0686C8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等腰三角形 127"/>
            <p:cNvSpPr/>
            <p:nvPr userDrawn="1"/>
          </p:nvSpPr>
          <p:spPr>
            <a:xfrm flipH="1" flipV="1">
              <a:off x="7954676" y="280720"/>
              <a:ext cx="416134" cy="366481"/>
            </a:xfrm>
            <a:prstGeom prst="triangle">
              <a:avLst/>
            </a:prstGeom>
            <a:solidFill>
              <a:srgbClr val="0686C8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等腰三角形 70"/>
            <p:cNvSpPr/>
            <p:nvPr userDrawn="1"/>
          </p:nvSpPr>
          <p:spPr>
            <a:xfrm flipH="1">
              <a:off x="8880418" y="679227"/>
              <a:ext cx="265932" cy="366481"/>
            </a:xfrm>
            <a:custGeom>
              <a:avLst/>
              <a:gdLst/>
              <a:ahLst/>
              <a:cxnLst/>
              <a:rect l="l" t="t" r="r" b="b"/>
              <a:pathLst>
                <a:path w="265932" h="366481">
                  <a:moveTo>
                    <a:pt x="57865" y="0"/>
                  </a:moveTo>
                  <a:lnTo>
                    <a:pt x="0" y="101921"/>
                  </a:lnTo>
                  <a:lnTo>
                    <a:pt x="0" y="366481"/>
                  </a:lnTo>
                  <a:lnTo>
                    <a:pt x="265932" y="366481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等腰三角形 129"/>
            <p:cNvSpPr/>
            <p:nvPr userDrawn="1"/>
          </p:nvSpPr>
          <p:spPr>
            <a:xfrm flipH="1">
              <a:off x="8186752" y="286332"/>
              <a:ext cx="416134" cy="366481"/>
            </a:xfrm>
            <a:prstGeom prst="triangle">
              <a:avLst/>
            </a:prstGeom>
            <a:solidFill>
              <a:srgbClr val="0686C8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等腰三角形 31"/>
            <p:cNvSpPr/>
            <p:nvPr userDrawn="1"/>
          </p:nvSpPr>
          <p:spPr>
            <a:xfrm flipH="1">
              <a:off x="8875414" y="6288"/>
              <a:ext cx="270936" cy="254416"/>
            </a:xfrm>
            <a:custGeom>
              <a:avLst/>
              <a:gdLst/>
              <a:ahLst/>
              <a:cxnLst/>
              <a:rect l="l" t="t" r="r" b="b"/>
              <a:pathLst>
                <a:path w="270936" h="254416">
                  <a:moveTo>
                    <a:pt x="126493" y="0"/>
                  </a:moveTo>
                  <a:lnTo>
                    <a:pt x="0" y="0"/>
                  </a:lnTo>
                  <a:lnTo>
                    <a:pt x="0" y="254416"/>
                  </a:lnTo>
                  <a:lnTo>
                    <a:pt x="270936" y="254416"/>
                  </a:lnTo>
                  <a:close/>
                </a:path>
              </a:pathLst>
            </a:custGeom>
            <a:solidFill>
              <a:srgbClr val="0686C8">
                <a:alpha val="2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等腰三角形 32"/>
            <p:cNvSpPr/>
            <p:nvPr userDrawn="1"/>
          </p:nvSpPr>
          <p:spPr>
            <a:xfrm flipH="1">
              <a:off x="8418448" y="6288"/>
              <a:ext cx="416134" cy="254416"/>
            </a:xfrm>
            <a:custGeom>
              <a:avLst/>
              <a:gdLst/>
              <a:ahLst/>
              <a:cxnLst/>
              <a:rect l="l" t="t" r="r" b="b"/>
              <a:pathLst>
                <a:path w="792088" h="484268">
                  <a:moveTo>
                    <a:pt x="0" y="484268"/>
                  </a:moveTo>
                  <a:lnTo>
                    <a:pt x="792088" y="484268"/>
                  </a:lnTo>
                  <a:lnTo>
                    <a:pt x="517148" y="0"/>
                  </a:lnTo>
                  <a:lnTo>
                    <a:pt x="274940" y="0"/>
                  </a:lnTo>
                  <a:close/>
                </a:path>
              </a:pathLst>
            </a:custGeom>
            <a:solidFill>
              <a:srgbClr val="0686C8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等腰三角形 33"/>
            <p:cNvSpPr/>
            <p:nvPr userDrawn="1"/>
          </p:nvSpPr>
          <p:spPr>
            <a:xfrm flipH="1">
              <a:off x="7954676" y="6288"/>
              <a:ext cx="416134" cy="254416"/>
            </a:xfrm>
            <a:custGeom>
              <a:avLst/>
              <a:gdLst/>
              <a:ahLst/>
              <a:cxnLst/>
              <a:rect l="l" t="t" r="r" b="b"/>
              <a:pathLst>
                <a:path w="792088" h="484268">
                  <a:moveTo>
                    <a:pt x="0" y="484268"/>
                  </a:moveTo>
                  <a:lnTo>
                    <a:pt x="792088" y="484268"/>
                  </a:lnTo>
                  <a:lnTo>
                    <a:pt x="517148" y="0"/>
                  </a:lnTo>
                  <a:lnTo>
                    <a:pt x="274940" y="0"/>
                  </a:lnTo>
                  <a:close/>
                </a:path>
              </a:pathLst>
            </a:custGeom>
            <a:solidFill>
              <a:srgbClr val="0686C8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等腰三角形 35"/>
            <p:cNvSpPr/>
            <p:nvPr userDrawn="1"/>
          </p:nvSpPr>
          <p:spPr>
            <a:xfrm flipH="1" flipV="1">
              <a:off x="8710992" y="6287"/>
              <a:ext cx="295217" cy="259992"/>
            </a:xfrm>
            <a:custGeom>
              <a:avLst/>
              <a:gdLst/>
              <a:ahLst/>
              <a:cxnLst/>
              <a:rect l="l" t="t" r="r" b="b"/>
              <a:pathLst>
                <a:path w="561930" h="494881">
                  <a:moveTo>
                    <a:pt x="280965" y="0"/>
                  </a:moveTo>
                  <a:lnTo>
                    <a:pt x="561930" y="494881"/>
                  </a:lnTo>
                  <a:lnTo>
                    <a:pt x="0" y="494881"/>
                  </a:lnTo>
                  <a:close/>
                </a:path>
              </a:pathLst>
            </a:custGeom>
            <a:solidFill>
              <a:srgbClr val="0686C8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等腰三角形 36"/>
            <p:cNvSpPr/>
            <p:nvPr userDrawn="1"/>
          </p:nvSpPr>
          <p:spPr>
            <a:xfrm flipH="1" flipV="1">
              <a:off x="8247210" y="6287"/>
              <a:ext cx="295217" cy="259992"/>
            </a:xfrm>
            <a:custGeom>
              <a:avLst/>
              <a:gdLst/>
              <a:ahLst/>
              <a:cxnLst/>
              <a:rect l="l" t="t" r="r" b="b"/>
              <a:pathLst>
                <a:path w="561930" h="494881">
                  <a:moveTo>
                    <a:pt x="280965" y="0"/>
                  </a:moveTo>
                  <a:lnTo>
                    <a:pt x="561930" y="494881"/>
                  </a:lnTo>
                  <a:lnTo>
                    <a:pt x="0" y="494881"/>
                  </a:lnTo>
                  <a:close/>
                </a:path>
              </a:pathLst>
            </a:custGeom>
            <a:solidFill>
              <a:srgbClr val="0686C8">
                <a:alpha val="6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等腰三角形 37"/>
            <p:cNvSpPr/>
            <p:nvPr userDrawn="1"/>
          </p:nvSpPr>
          <p:spPr>
            <a:xfrm flipH="1" flipV="1">
              <a:off x="7784149" y="6287"/>
              <a:ext cx="295217" cy="259992"/>
            </a:xfrm>
            <a:custGeom>
              <a:avLst/>
              <a:gdLst/>
              <a:ahLst/>
              <a:cxnLst/>
              <a:rect l="l" t="t" r="r" b="b"/>
              <a:pathLst>
                <a:path w="561930" h="494881">
                  <a:moveTo>
                    <a:pt x="280965" y="0"/>
                  </a:moveTo>
                  <a:lnTo>
                    <a:pt x="561930" y="494881"/>
                  </a:lnTo>
                  <a:lnTo>
                    <a:pt x="0" y="494881"/>
                  </a:lnTo>
                  <a:close/>
                </a:path>
              </a:pathLst>
            </a:custGeom>
            <a:solidFill>
              <a:srgbClr val="0686C8">
                <a:alpha val="6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等腰三角形 136"/>
            <p:cNvSpPr/>
            <p:nvPr userDrawn="1"/>
          </p:nvSpPr>
          <p:spPr>
            <a:xfrm flipH="1">
              <a:off x="8653340" y="286332"/>
              <a:ext cx="416134" cy="366481"/>
            </a:xfrm>
            <a:prstGeom prst="triangle">
              <a:avLst/>
            </a:prstGeom>
            <a:solidFill>
              <a:srgbClr val="0686C8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等腰三角形 137"/>
            <p:cNvSpPr/>
            <p:nvPr userDrawn="1"/>
          </p:nvSpPr>
          <p:spPr>
            <a:xfrm flipH="1">
              <a:off x="8418448" y="679227"/>
              <a:ext cx="416134" cy="366481"/>
            </a:xfrm>
            <a:prstGeom prst="triangle">
              <a:avLst/>
            </a:prstGeom>
            <a:solidFill>
              <a:srgbClr val="0686C8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864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-29046" y="0"/>
            <a:ext cx="9171459" cy="5159847"/>
          </a:xfrm>
          <a:prstGeom prst="rect">
            <a:avLst/>
          </a:prstGeom>
          <a:gradFill flip="none" rotWithShape="1">
            <a:gsLst>
              <a:gs pos="0">
                <a:srgbClr val="D0D0D0"/>
              </a:gs>
              <a:gs pos="100000">
                <a:srgbClr val="D0D0D0"/>
              </a:gs>
              <a:gs pos="47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 userDrawn="1"/>
        </p:nvSpPr>
        <p:spPr>
          <a:xfrm flipH="1">
            <a:off x="7856509" y="3204104"/>
            <a:ext cx="792088" cy="697576"/>
          </a:xfrm>
          <a:prstGeom prst="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 userDrawn="1"/>
        </p:nvSpPr>
        <p:spPr>
          <a:xfrm flipH="1">
            <a:off x="6973725" y="3204104"/>
            <a:ext cx="792088" cy="697576"/>
          </a:xfrm>
          <a:prstGeom prst="triangle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2"/>
          <p:cNvSpPr/>
          <p:nvPr userDrawn="1"/>
        </p:nvSpPr>
        <p:spPr>
          <a:xfrm flipH="1">
            <a:off x="8741368" y="3204104"/>
            <a:ext cx="401161" cy="697576"/>
          </a:xfrm>
          <a:custGeom>
            <a:avLst/>
            <a:gdLst/>
            <a:ahLst/>
            <a:cxnLst/>
            <a:rect l="l" t="t" r="r" b="b"/>
            <a:pathLst>
              <a:path w="401161" h="697576">
                <a:moveTo>
                  <a:pt x="5117" y="0"/>
                </a:moveTo>
                <a:lnTo>
                  <a:pt x="401161" y="697576"/>
                </a:lnTo>
                <a:lnTo>
                  <a:pt x="0" y="697576"/>
                </a:lnTo>
                <a:lnTo>
                  <a:pt x="0" y="9013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>
            <a:off x="8294081" y="3949940"/>
            <a:ext cx="792088" cy="697576"/>
          </a:xfrm>
          <a:prstGeom prst="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flipH="1">
            <a:off x="7414745" y="3949940"/>
            <a:ext cx="792088" cy="697576"/>
          </a:xfrm>
          <a:prstGeom prst="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 flipH="1">
            <a:off x="6531981" y="3949940"/>
            <a:ext cx="792088" cy="697576"/>
          </a:xfrm>
          <a:prstGeom prst="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 userDrawn="1"/>
        </p:nvSpPr>
        <p:spPr>
          <a:xfrm flipH="1" flipV="1">
            <a:off x="8294081" y="3204104"/>
            <a:ext cx="792088" cy="697576"/>
          </a:xfrm>
          <a:prstGeom prst="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 userDrawn="1"/>
        </p:nvSpPr>
        <p:spPr>
          <a:xfrm flipH="1" flipV="1">
            <a:off x="7414745" y="3204104"/>
            <a:ext cx="792088" cy="697576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 userDrawn="1"/>
        </p:nvSpPr>
        <p:spPr>
          <a:xfrm flipH="1" flipV="1">
            <a:off x="6973725" y="3939259"/>
            <a:ext cx="792088" cy="697576"/>
          </a:xfrm>
          <a:prstGeom prst="triangl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 userDrawn="1"/>
        </p:nvSpPr>
        <p:spPr>
          <a:xfrm flipH="1" flipV="1">
            <a:off x="7856509" y="3939259"/>
            <a:ext cx="792088" cy="697576"/>
          </a:xfrm>
          <a:prstGeom prst="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30"/>
          <p:cNvSpPr/>
          <p:nvPr userDrawn="1"/>
        </p:nvSpPr>
        <p:spPr>
          <a:xfrm flipH="1" flipV="1">
            <a:off x="8741368" y="3939259"/>
            <a:ext cx="401161" cy="697576"/>
          </a:xfrm>
          <a:custGeom>
            <a:avLst/>
            <a:gdLst/>
            <a:ahLst/>
            <a:cxnLst/>
            <a:rect l="l" t="t" r="r" b="b"/>
            <a:pathLst>
              <a:path w="401161" h="697576">
                <a:moveTo>
                  <a:pt x="0" y="697576"/>
                </a:moveTo>
                <a:lnTo>
                  <a:pt x="401161" y="697576"/>
                </a:lnTo>
                <a:lnTo>
                  <a:pt x="5117" y="0"/>
                </a:lnTo>
                <a:lnTo>
                  <a:pt x="0" y="9013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31"/>
          <p:cNvSpPr/>
          <p:nvPr userDrawn="1"/>
        </p:nvSpPr>
        <p:spPr>
          <a:xfrm flipH="1" flipV="1">
            <a:off x="8284556" y="4685616"/>
            <a:ext cx="792088" cy="484268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32"/>
          <p:cNvSpPr/>
          <p:nvPr userDrawn="1"/>
        </p:nvSpPr>
        <p:spPr>
          <a:xfrm flipH="1" flipV="1">
            <a:off x="7414745" y="4685616"/>
            <a:ext cx="792088" cy="484268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33"/>
          <p:cNvSpPr/>
          <p:nvPr userDrawn="1"/>
        </p:nvSpPr>
        <p:spPr>
          <a:xfrm flipH="1" flipV="1">
            <a:off x="6531981" y="4685616"/>
            <a:ext cx="792088" cy="484268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34"/>
          <p:cNvSpPr/>
          <p:nvPr userDrawn="1"/>
        </p:nvSpPr>
        <p:spPr>
          <a:xfrm flipH="1">
            <a:off x="8846922" y="4675004"/>
            <a:ext cx="295607" cy="494881"/>
          </a:xfrm>
          <a:custGeom>
            <a:avLst/>
            <a:gdLst/>
            <a:ahLst/>
            <a:cxnLst/>
            <a:rect l="l" t="t" r="r" b="b"/>
            <a:pathLst>
              <a:path w="295607" h="494881">
                <a:moveTo>
                  <a:pt x="14642" y="0"/>
                </a:moveTo>
                <a:lnTo>
                  <a:pt x="295607" y="494881"/>
                </a:lnTo>
                <a:lnTo>
                  <a:pt x="0" y="494881"/>
                </a:lnTo>
                <a:lnTo>
                  <a:pt x="0" y="2579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35"/>
          <p:cNvSpPr/>
          <p:nvPr userDrawn="1"/>
        </p:nvSpPr>
        <p:spPr>
          <a:xfrm flipH="1">
            <a:off x="7971588" y="4675004"/>
            <a:ext cx="561930" cy="494881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36"/>
          <p:cNvSpPr/>
          <p:nvPr userDrawn="1"/>
        </p:nvSpPr>
        <p:spPr>
          <a:xfrm flipH="1">
            <a:off x="7088804" y="4675004"/>
            <a:ext cx="561930" cy="494881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37"/>
          <p:cNvSpPr/>
          <p:nvPr userDrawn="1"/>
        </p:nvSpPr>
        <p:spPr>
          <a:xfrm flipH="1">
            <a:off x="6207392" y="4675004"/>
            <a:ext cx="561930" cy="494881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102"/>
          <p:cNvSpPr/>
          <p:nvPr userDrawn="1"/>
        </p:nvSpPr>
        <p:spPr>
          <a:xfrm flipH="1">
            <a:off x="8707270" y="1740934"/>
            <a:ext cx="432048" cy="697576"/>
          </a:xfrm>
          <a:custGeom>
            <a:avLst/>
            <a:gdLst/>
            <a:ahLst/>
            <a:cxnLst/>
            <a:rect l="l" t="t" r="r" b="b"/>
            <a:pathLst>
              <a:path w="432048" h="697576">
                <a:moveTo>
                  <a:pt x="36004" y="0"/>
                </a:moveTo>
                <a:lnTo>
                  <a:pt x="0" y="63416"/>
                </a:lnTo>
                <a:lnTo>
                  <a:pt x="0" y="697576"/>
                </a:lnTo>
                <a:lnTo>
                  <a:pt x="432048" y="697576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 userDrawn="1"/>
        </p:nvSpPr>
        <p:spPr>
          <a:xfrm flipH="1">
            <a:off x="7824486" y="1740934"/>
            <a:ext cx="792088" cy="697576"/>
          </a:xfrm>
          <a:prstGeom prst="triangle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 userDrawn="1"/>
        </p:nvSpPr>
        <p:spPr>
          <a:xfrm flipH="1" flipV="1">
            <a:off x="8265506" y="1740934"/>
            <a:ext cx="792088" cy="697576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 userDrawn="1"/>
        </p:nvSpPr>
        <p:spPr>
          <a:xfrm flipH="1">
            <a:off x="8196900" y="997554"/>
            <a:ext cx="792088" cy="697576"/>
          </a:xfrm>
          <a:prstGeom prst="triangl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 userDrawn="1"/>
        </p:nvSpPr>
        <p:spPr>
          <a:xfrm flipH="1">
            <a:off x="7314116" y="997554"/>
            <a:ext cx="792088" cy="697576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 userDrawn="1"/>
        </p:nvSpPr>
        <p:spPr>
          <a:xfrm flipH="1" flipV="1">
            <a:off x="8634472" y="997554"/>
            <a:ext cx="792088" cy="697576"/>
          </a:xfrm>
          <a:prstGeom prst="triangl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 userDrawn="1"/>
        </p:nvSpPr>
        <p:spPr>
          <a:xfrm flipH="1" flipV="1">
            <a:off x="7755136" y="997554"/>
            <a:ext cx="792088" cy="697576"/>
          </a:xfrm>
          <a:prstGeom prst="triangl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>
          <a:xfrm flipH="1">
            <a:off x="8531422" y="267990"/>
            <a:ext cx="792088" cy="697576"/>
          </a:xfrm>
          <a:prstGeom prst="triangl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 userDrawn="1"/>
        </p:nvSpPr>
        <p:spPr>
          <a:xfrm flipH="1">
            <a:off x="7652086" y="267990"/>
            <a:ext cx="792088" cy="697576"/>
          </a:xfrm>
          <a:prstGeom prst="triangl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 userDrawn="1"/>
        </p:nvSpPr>
        <p:spPr>
          <a:xfrm flipH="1">
            <a:off x="6769322" y="267990"/>
            <a:ext cx="792088" cy="697576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 userDrawn="1"/>
        </p:nvSpPr>
        <p:spPr>
          <a:xfrm flipH="1" flipV="1">
            <a:off x="7211066" y="257309"/>
            <a:ext cx="792088" cy="697576"/>
          </a:xfrm>
          <a:prstGeom prst="triangle">
            <a:avLst/>
          </a:prstGeom>
          <a:solidFill>
            <a:schemeClr val="bg1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 userDrawn="1"/>
        </p:nvSpPr>
        <p:spPr>
          <a:xfrm flipH="1" flipV="1">
            <a:off x="8093850" y="257309"/>
            <a:ext cx="792088" cy="697576"/>
          </a:xfrm>
          <a:prstGeom prst="triangl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0"/>
          <p:cNvSpPr/>
          <p:nvPr userDrawn="1"/>
        </p:nvSpPr>
        <p:spPr>
          <a:xfrm flipH="1" flipV="1">
            <a:off x="8978709" y="257309"/>
            <a:ext cx="401161" cy="697576"/>
          </a:xfrm>
          <a:custGeom>
            <a:avLst/>
            <a:gdLst/>
            <a:ahLst/>
            <a:cxnLst/>
            <a:rect l="l" t="t" r="r" b="b"/>
            <a:pathLst>
              <a:path w="401161" h="697576">
                <a:moveTo>
                  <a:pt x="0" y="697576"/>
                </a:moveTo>
                <a:lnTo>
                  <a:pt x="401161" y="697576"/>
                </a:lnTo>
                <a:lnTo>
                  <a:pt x="5117" y="0"/>
                </a:lnTo>
                <a:lnTo>
                  <a:pt x="0" y="901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 userDrawn="1"/>
        </p:nvSpPr>
        <p:spPr>
          <a:xfrm flipH="1">
            <a:off x="8246240" y="2474778"/>
            <a:ext cx="792088" cy="697576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 userDrawn="1"/>
        </p:nvSpPr>
        <p:spPr>
          <a:xfrm flipH="1">
            <a:off x="7363456" y="2474778"/>
            <a:ext cx="792088" cy="697576"/>
          </a:xfrm>
          <a:prstGeom prst="triangle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117"/>
          <p:cNvSpPr/>
          <p:nvPr userDrawn="1"/>
        </p:nvSpPr>
        <p:spPr>
          <a:xfrm flipH="1" flipV="1">
            <a:off x="8683812" y="2474778"/>
            <a:ext cx="455506" cy="697576"/>
          </a:xfrm>
          <a:custGeom>
            <a:avLst/>
            <a:gdLst/>
            <a:ahLst/>
            <a:cxnLst/>
            <a:rect l="l" t="t" r="r" b="b"/>
            <a:pathLst>
              <a:path w="455506" h="697576">
                <a:moveTo>
                  <a:pt x="455506" y="697576"/>
                </a:moveTo>
                <a:lnTo>
                  <a:pt x="0" y="697576"/>
                </a:lnTo>
                <a:lnTo>
                  <a:pt x="0" y="104734"/>
                </a:lnTo>
                <a:lnTo>
                  <a:pt x="59462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 userDrawn="1"/>
        </p:nvSpPr>
        <p:spPr>
          <a:xfrm flipH="1" flipV="1">
            <a:off x="7804476" y="2474778"/>
            <a:ext cx="792088" cy="697576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34"/>
          <p:cNvSpPr/>
          <p:nvPr userDrawn="1"/>
        </p:nvSpPr>
        <p:spPr>
          <a:xfrm flipH="1">
            <a:off x="8829518" y="-272860"/>
            <a:ext cx="295607" cy="494881"/>
          </a:xfrm>
          <a:custGeom>
            <a:avLst/>
            <a:gdLst/>
            <a:ahLst/>
            <a:cxnLst/>
            <a:rect l="l" t="t" r="r" b="b"/>
            <a:pathLst>
              <a:path w="295607" h="494881">
                <a:moveTo>
                  <a:pt x="14642" y="0"/>
                </a:moveTo>
                <a:lnTo>
                  <a:pt x="295607" y="494881"/>
                </a:lnTo>
                <a:lnTo>
                  <a:pt x="0" y="494881"/>
                </a:lnTo>
                <a:lnTo>
                  <a:pt x="0" y="25790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 userDrawn="1"/>
        </p:nvSpPr>
        <p:spPr>
          <a:xfrm>
            <a:off x="464886" y="3194066"/>
            <a:ext cx="792088" cy="697576"/>
          </a:xfrm>
          <a:prstGeom prst="triangle">
            <a:avLst/>
          </a:prstGeom>
          <a:solidFill>
            <a:srgbClr val="0686C8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 userDrawn="1"/>
        </p:nvSpPr>
        <p:spPr>
          <a:xfrm>
            <a:off x="1347670" y="3194066"/>
            <a:ext cx="792088" cy="697576"/>
          </a:xfrm>
          <a:prstGeom prst="triangle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22"/>
          <p:cNvSpPr/>
          <p:nvPr userDrawn="1"/>
        </p:nvSpPr>
        <p:spPr>
          <a:xfrm>
            <a:off x="-29046" y="3194066"/>
            <a:ext cx="401161" cy="697576"/>
          </a:xfrm>
          <a:custGeom>
            <a:avLst/>
            <a:gdLst/>
            <a:ahLst/>
            <a:cxnLst/>
            <a:rect l="l" t="t" r="r" b="b"/>
            <a:pathLst>
              <a:path w="401161" h="697576">
                <a:moveTo>
                  <a:pt x="5117" y="0"/>
                </a:moveTo>
                <a:lnTo>
                  <a:pt x="401161" y="697576"/>
                </a:lnTo>
                <a:lnTo>
                  <a:pt x="0" y="697576"/>
                </a:lnTo>
                <a:lnTo>
                  <a:pt x="0" y="9013"/>
                </a:lnTo>
                <a:close/>
              </a:path>
            </a:pathLst>
          </a:custGeom>
          <a:solidFill>
            <a:srgbClr val="0686C8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 userDrawn="1"/>
        </p:nvSpPr>
        <p:spPr>
          <a:xfrm>
            <a:off x="27314" y="3939902"/>
            <a:ext cx="792088" cy="697576"/>
          </a:xfrm>
          <a:prstGeom prst="triangle">
            <a:avLst/>
          </a:prstGeom>
          <a:solidFill>
            <a:srgbClr val="0686C8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 userDrawn="1"/>
        </p:nvSpPr>
        <p:spPr>
          <a:xfrm>
            <a:off x="906650" y="3939902"/>
            <a:ext cx="792088" cy="697576"/>
          </a:xfrm>
          <a:prstGeom prst="triangle">
            <a:avLst/>
          </a:prstGeom>
          <a:solidFill>
            <a:srgbClr val="0686C8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 userDrawn="1"/>
        </p:nvSpPr>
        <p:spPr>
          <a:xfrm>
            <a:off x="1789414" y="3939902"/>
            <a:ext cx="792088" cy="697576"/>
          </a:xfrm>
          <a:prstGeom prst="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 userDrawn="1"/>
        </p:nvSpPr>
        <p:spPr>
          <a:xfrm flipV="1">
            <a:off x="27314" y="3194066"/>
            <a:ext cx="792088" cy="697576"/>
          </a:xfrm>
          <a:prstGeom prst="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 userDrawn="1"/>
        </p:nvSpPr>
        <p:spPr>
          <a:xfrm flipV="1">
            <a:off x="906650" y="3194066"/>
            <a:ext cx="792088" cy="697576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 userDrawn="1"/>
        </p:nvSpPr>
        <p:spPr>
          <a:xfrm flipV="1">
            <a:off x="1347670" y="3929221"/>
            <a:ext cx="792088" cy="697576"/>
          </a:xfrm>
          <a:prstGeom prst="triangl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 userDrawn="1"/>
        </p:nvSpPr>
        <p:spPr>
          <a:xfrm flipV="1">
            <a:off x="464886" y="3929221"/>
            <a:ext cx="792088" cy="697576"/>
          </a:xfrm>
          <a:prstGeom prst="triangle">
            <a:avLst/>
          </a:prstGeom>
          <a:solidFill>
            <a:srgbClr val="0686C8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30"/>
          <p:cNvSpPr/>
          <p:nvPr userDrawn="1"/>
        </p:nvSpPr>
        <p:spPr>
          <a:xfrm flipV="1">
            <a:off x="-29046" y="3929221"/>
            <a:ext cx="401161" cy="697576"/>
          </a:xfrm>
          <a:custGeom>
            <a:avLst/>
            <a:gdLst/>
            <a:ahLst/>
            <a:cxnLst/>
            <a:rect l="l" t="t" r="r" b="b"/>
            <a:pathLst>
              <a:path w="401161" h="697576">
                <a:moveTo>
                  <a:pt x="0" y="697576"/>
                </a:moveTo>
                <a:lnTo>
                  <a:pt x="401161" y="697576"/>
                </a:lnTo>
                <a:lnTo>
                  <a:pt x="5117" y="0"/>
                </a:lnTo>
                <a:lnTo>
                  <a:pt x="0" y="9013"/>
                </a:lnTo>
                <a:close/>
              </a:path>
            </a:pathLst>
          </a:custGeom>
          <a:solidFill>
            <a:srgbClr val="0686C8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31"/>
          <p:cNvSpPr/>
          <p:nvPr userDrawn="1"/>
        </p:nvSpPr>
        <p:spPr>
          <a:xfrm flipV="1">
            <a:off x="36839" y="4675578"/>
            <a:ext cx="792088" cy="484268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rgbClr val="0686C8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32"/>
          <p:cNvSpPr/>
          <p:nvPr userDrawn="1"/>
        </p:nvSpPr>
        <p:spPr>
          <a:xfrm flipV="1">
            <a:off x="906650" y="4675578"/>
            <a:ext cx="792088" cy="484268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rgbClr val="0686C8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33"/>
          <p:cNvSpPr/>
          <p:nvPr userDrawn="1"/>
        </p:nvSpPr>
        <p:spPr>
          <a:xfrm flipV="1">
            <a:off x="1789414" y="4675578"/>
            <a:ext cx="792088" cy="484268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34"/>
          <p:cNvSpPr/>
          <p:nvPr userDrawn="1"/>
        </p:nvSpPr>
        <p:spPr>
          <a:xfrm>
            <a:off x="-29046" y="4664966"/>
            <a:ext cx="295607" cy="494881"/>
          </a:xfrm>
          <a:custGeom>
            <a:avLst/>
            <a:gdLst/>
            <a:ahLst/>
            <a:cxnLst/>
            <a:rect l="l" t="t" r="r" b="b"/>
            <a:pathLst>
              <a:path w="295607" h="494881">
                <a:moveTo>
                  <a:pt x="14642" y="0"/>
                </a:moveTo>
                <a:lnTo>
                  <a:pt x="295607" y="494881"/>
                </a:lnTo>
                <a:lnTo>
                  <a:pt x="0" y="494881"/>
                </a:lnTo>
                <a:lnTo>
                  <a:pt x="0" y="25790"/>
                </a:lnTo>
                <a:close/>
              </a:path>
            </a:pathLst>
          </a:custGeom>
          <a:solidFill>
            <a:srgbClr val="0686C8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35"/>
          <p:cNvSpPr/>
          <p:nvPr userDrawn="1"/>
        </p:nvSpPr>
        <p:spPr>
          <a:xfrm>
            <a:off x="579965" y="4664966"/>
            <a:ext cx="561930" cy="494881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rgbClr val="0686C8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36"/>
          <p:cNvSpPr/>
          <p:nvPr userDrawn="1"/>
        </p:nvSpPr>
        <p:spPr>
          <a:xfrm>
            <a:off x="1462749" y="4664966"/>
            <a:ext cx="561930" cy="494881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rgbClr val="0686C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37"/>
          <p:cNvSpPr/>
          <p:nvPr userDrawn="1"/>
        </p:nvSpPr>
        <p:spPr>
          <a:xfrm>
            <a:off x="2344161" y="4664966"/>
            <a:ext cx="561930" cy="494881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34"/>
          <p:cNvSpPr/>
          <p:nvPr userDrawn="1"/>
        </p:nvSpPr>
        <p:spPr>
          <a:xfrm>
            <a:off x="-27515" y="1730896"/>
            <a:ext cx="433728" cy="697576"/>
          </a:xfrm>
          <a:custGeom>
            <a:avLst/>
            <a:gdLst/>
            <a:ahLst/>
            <a:cxnLst/>
            <a:rect l="l" t="t" r="r" b="b"/>
            <a:pathLst>
              <a:path w="433728" h="697576">
                <a:moveTo>
                  <a:pt x="37684" y="0"/>
                </a:moveTo>
                <a:lnTo>
                  <a:pt x="433728" y="697576"/>
                </a:lnTo>
                <a:lnTo>
                  <a:pt x="0" y="697576"/>
                </a:lnTo>
                <a:lnTo>
                  <a:pt x="0" y="6637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 userDrawn="1"/>
        </p:nvSpPr>
        <p:spPr>
          <a:xfrm>
            <a:off x="496909" y="1730896"/>
            <a:ext cx="792088" cy="697576"/>
          </a:xfrm>
          <a:prstGeom prst="triangle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 userDrawn="1"/>
        </p:nvSpPr>
        <p:spPr>
          <a:xfrm flipV="1">
            <a:off x="55889" y="1730896"/>
            <a:ext cx="792088" cy="697576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 userDrawn="1"/>
        </p:nvSpPr>
        <p:spPr>
          <a:xfrm>
            <a:off x="124495" y="987516"/>
            <a:ext cx="792088" cy="697576"/>
          </a:xfrm>
          <a:prstGeom prst="triangl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 userDrawn="1"/>
        </p:nvSpPr>
        <p:spPr>
          <a:xfrm>
            <a:off x="1007279" y="987516"/>
            <a:ext cx="792088" cy="697576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42"/>
          <p:cNvSpPr/>
          <p:nvPr userDrawn="1"/>
        </p:nvSpPr>
        <p:spPr>
          <a:xfrm flipV="1">
            <a:off x="-27515" y="987516"/>
            <a:ext cx="506526" cy="697576"/>
          </a:xfrm>
          <a:custGeom>
            <a:avLst/>
            <a:gdLst/>
            <a:ahLst/>
            <a:cxnLst/>
            <a:rect l="l" t="t" r="r" b="b"/>
            <a:pathLst>
              <a:path w="506526" h="697576">
                <a:moveTo>
                  <a:pt x="0" y="697576"/>
                </a:moveTo>
                <a:lnTo>
                  <a:pt x="506526" y="697576"/>
                </a:lnTo>
                <a:lnTo>
                  <a:pt x="110482" y="0"/>
                </a:lnTo>
                <a:lnTo>
                  <a:pt x="0" y="194599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 userDrawn="1"/>
        </p:nvSpPr>
        <p:spPr>
          <a:xfrm flipV="1">
            <a:off x="566259" y="987516"/>
            <a:ext cx="792088" cy="697576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44"/>
          <p:cNvSpPr/>
          <p:nvPr userDrawn="1"/>
        </p:nvSpPr>
        <p:spPr>
          <a:xfrm>
            <a:off x="-27515" y="257952"/>
            <a:ext cx="609576" cy="697576"/>
          </a:xfrm>
          <a:custGeom>
            <a:avLst/>
            <a:gdLst/>
            <a:ahLst/>
            <a:cxnLst/>
            <a:rect l="l" t="t" r="r" b="b"/>
            <a:pathLst>
              <a:path w="609576" h="697576">
                <a:moveTo>
                  <a:pt x="213532" y="0"/>
                </a:moveTo>
                <a:lnTo>
                  <a:pt x="609576" y="697576"/>
                </a:lnTo>
                <a:lnTo>
                  <a:pt x="0" y="697576"/>
                </a:lnTo>
                <a:lnTo>
                  <a:pt x="0" y="376107"/>
                </a:ln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 userDrawn="1"/>
        </p:nvSpPr>
        <p:spPr>
          <a:xfrm>
            <a:off x="669309" y="257952"/>
            <a:ext cx="792088" cy="697576"/>
          </a:xfrm>
          <a:prstGeom prst="triangl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 userDrawn="1"/>
        </p:nvSpPr>
        <p:spPr>
          <a:xfrm>
            <a:off x="1552073" y="257952"/>
            <a:ext cx="792088" cy="697576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 userDrawn="1"/>
        </p:nvSpPr>
        <p:spPr>
          <a:xfrm flipV="1">
            <a:off x="1110329" y="247271"/>
            <a:ext cx="792088" cy="697576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 userDrawn="1"/>
        </p:nvSpPr>
        <p:spPr>
          <a:xfrm flipV="1">
            <a:off x="227545" y="247271"/>
            <a:ext cx="792088" cy="697576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 userDrawn="1"/>
        </p:nvSpPr>
        <p:spPr>
          <a:xfrm>
            <a:off x="75155" y="2464740"/>
            <a:ext cx="792088" cy="697576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 userDrawn="1"/>
        </p:nvSpPr>
        <p:spPr>
          <a:xfrm>
            <a:off x="957939" y="2464740"/>
            <a:ext cx="792088" cy="697576"/>
          </a:xfrm>
          <a:prstGeom prst="triangle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53"/>
          <p:cNvSpPr/>
          <p:nvPr userDrawn="1"/>
        </p:nvSpPr>
        <p:spPr>
          <a:xfrm flipV="1">
            <a:off x="-27515" y="2464740"/>
            <a:ext cx="457186" cy="697576"/>
          </a:xfrm>
          <a:custGeom>
            <a:avLst/>
            <a:gdLst/>
            <a:ahLst/>
            <a:cxnLst/>
            <a:rect l="l" t="t" r="r" b="b"/>
            <a:pathLst>
              <a:path w="457186" h="697576">
                <a:moveTo>
                  <a:pt x="0" y="697576"/>
                </a:moveTo>
                <a:lnTo>
                  <a:pt x="457186" y="697576"/>
                </a:lnTo>
                <a:lnTo>
                  <a:pt x="61142" y="0"/>
                </a:lnTo>
                <a:lnTo>
                  <a:pt x="0" y="107693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 userDrawn="1"/>
        </p:nvSpPr>
        <p:spPr>
          <a:xfrm flipV="1">
            <a:off x="516919" y="2464740"/>
            <a:ext cx="792088" cy="697576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31"/>
          <p:cNvSpPr/>
          <p:nvPr userDrawn="1"/>
        </p:nvSpPr>
        <p:spPr>
          <a:xfrm flipV="1">
            <a:off x="188701" y="-35457"/>
            <a:ext cx="523172" cy="247440"/>
          </a:xfrm>
          <a:custGeom>
            <a:avLst/>
            <a:gdLst/>
            <a:ahLst/>
            <a:cxnLst/>
            <a:rect l="l" t="t" r="r" b="b"/>
            <a:pathLst>
              <a:path w="523172" h="247440">
                <a:moveTo>
                  <a:pt x="0" y="247440"/>
                </a:moveTo>
                <a:lnTo>
                  <a:pt x="523172" y="247440"/>
                </a:lnTo>
                <a:lnTo>
                  <a:pt x="382690" y="0"/>
                </a:lnTo>
                <a:lnTo>
                  <a:pt x="140482" y="0"/>
                </a:ln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32"/>
          <p:cNvSpPr/>
          <p:nvPr userDrawn="1"/>
        </p:nvSpPr>
        <p:spPr>
          <a:xfrm flipV="1">
            <a:off x="1058512" y="-35457"/>
            <a:ext cx="523172" cy="247440"/>
          </a:xfrm>
          <a:custGeom>
            <a:avLst/>
            <a:gdLst/>
            <a:ahLst/>
            <a:cxnLst/>
            <a:rect l="l" t="t" r="r" b="b"/>
            <a:pathLst>
              <a:path w="523172" h="247440">
                <a:moveTo>
                  <a:pt x="0" y="247440"/>
                </a:moveTo>
                <a:lnTo>
                  <a:pt x="523172" y="247440"/>
                </a:lnTo>
                <a:lnTo>
                  <a:pt x="382690" y="0"/>
                </a:lnTo>
                <a:lnTo>
                  <a:pt x="140482" y="0"/>
                </a:ln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33"/>
          <p:cNvSpPr/>
          <p:nvPr userDrawn="1"/>
        </p:nvSpPr>
        <p:spPr>
          <a:xfrm flipV="1">
            <a:off x="1941277" y="-35457"/>
            <a:ext cx="523173" cy="247440"/>
          </a:xfrm>
          <a:custGeom>
            <a:avLst/>
            <a:gdLst/>
            <a:ahLst/>
            <a:cxnLst/>
            <a:rect l="l" t="t" r="r" b="b"/>
            <a:pathLst>
              <a:path w="523173" h="247440">
                <a:moveTo>
                  <a:pt x="0" y="247440"/>
                </a:moveTo>
                <a:lnTo>
                  <a:pt x="523173" y="247440"/>
                </a:lnTo>
                <a:lnTo>
                  <a:pt x="382690" y="0"/>
                </a:lnTo>
                <a:lnTo>
                  <a:pt x="140482" y="0"/>
                </a:ln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34"/>
          <p:cNvSpPr/>
          <p:nvPr userDrawn="1"/>
        </p:nvSpPr>
        <p:spPr>
          <a:xfrm>
            <a:off x="-11642" y="-35458"/>
            <a:ext cx="295607" cy="247441"/>
          </a:xfrm>
          <a:custGeom>
            <a:avLst/>
            <a:gdLst/>
            <a:ahLst/>
            <a:cxnLst/>
            <a:rect l="l" t="t" r="r" b="b"/>
            <a:pathLst>
              <a:path w="295607" h="247441">
                <a:moveTo>
                  <a:pt x="0" y="0"/>
                </a:moveTo>
                <a:lnTo>
                  <a:pt x="155124" y="0"/>
                </a:lnTo>
                <a:lnTo>
                  <a:pt x="295607" y="247441"/>
                </a:lnTo>
                <a:lnTo>
                  <a:pt x="0" y="247441"/>
                </a:ln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35"/>
          <p:cNvSpPr/>
          <p:nvPr userDrawn="1"/>
        </p:nvSpPr>
        <p:spPr>
          <a:xfrm>
            <a:off x="597369" y="-35458"/>
            <a:ext cx="561930" cy="247441"/>
          </a:xfrm>
          <a:custGeom>
            <a:avLst/>
            <a:gdLst/>
            <a:ahLst/>
            <a:cxnLst/>
            <a:rect l="l" t="t" r="r" b="b"/>
            <a:pathLst>
              <a:path w="561930" h="247441">
                <a:moveTo>
                  <a:pt x="140483" y="0"/>
                </a:moveTo>
                <a:lnTo>
                  <a:pt x="421447" y="0"/>
                </a:lnTo>
                <a:lnTo>
                  <a:pt x="561930" y="247441"/>
                </a:lnTo>
                <a:lnTo>
                  <a:pt x="0" y="24744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36"/>
          <p:cNvSpPr/>
          <p:nvPr userDrawn="1"/>
        </p:nvSpPr>
        <p:spPr>
          <a:xfrm>
            <a:off x="1480153" y="-35458"/>
            <a:ext cx="561930" cy="247441"/>
          </a:xfrm>
          <a:custGeom>
            <a:avLst/>
            <a:gdLst/>
            <a:ahLst/>
            <a:cxnLst/>
            <a:rect l="l" t="t" r="r" b="b"/>
            <a:pathLst>
              <a:path w="561930" h="247441">
                <a:moveTo>
                  <a:pt x="140483" y="0"/>
                </a:moveTo>
                <a:lnTo>
                  <a:pt x="421447" y="0"/>
                </a:lnTo>
                <a:lnTo>
                  <a:pt x="561930" y="247441"/>
                </a:lnTo>
                <a:lnTo>
                  <a:pt x="0" y="24744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等腰三角形 37"/>
          <p:cNvSpPr/>
          <p:nvPr userDrawn="1"/>
        </p:nvSpPr>
        <p:spPr>
          <a:xfrm>
            <a:off x="2361565" y="-35458"/>
            <a:ext cx="561930" cy="247441"/>
          </a:xfrm>
          <a:custGeom>
            <a:avLst/>
            <a:gdLst/>
            <a:ahLst/>
            <a:cxnLst/>
            <a:rect l="l" t="t" r="r" b="b"/>
            <a:pathLst>
              <a:path w="561930" h="247441">
                <a:moveTo>
                  <a:pt x="140483" y="0"/>
                </a:moveTo>
                <a:lnTo>
                  <a:pt x="421447" y="0"/>
                </a:lnTo>
                <a:lnTo>
                  <a:pt x="561930" y="247441"/>
                </a:lnTo>
                <a:lnTo>
                  <a:pt x="0" y="24744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等腰三角形 63"/>
          <p:cNvSpPr/>
          <p:nvPr userDrawn="1"/>
        </p:nvSpPr>
        <p:spPr>
          <a:xfrm flipH="1" flipV="1">
            <a:off x="8933794" y="1066460"/>
            <a:ext cx="212556" cy="366481"/>
          </a:xfrm>
          <a:custGeom>
            <a:avLst/>
            <a:gdLst/>
            <a:ahLst/>
            <a:cxnLst/>
            <a:rect l="l" t="t" r="r" b="b"/>
            <a:pathLst>
              <a:path w="212556" h="366481">
                <a:moveTo>
                  <a:pt x="212556" y="366481"/>
                </a:moveTo>
                <a:lnTo>
                  <a:pt x="0" y="366481"/>
                </a:lnTo>
                <a:lnTo>
                  <a:pt x="0" y="7907"/>
                </a:lnTo>
                <a:lnTo>
                  <a:pt x="4489" y="0"/>
                </a:lnTo>
                <a:close/>
              </a:path>
            </a:pathLst>
          </a:custGeom>
          <a:solidFill>
            <a:srgbClr val="0686C8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等腰三角形 83"/>
          <p:cNvSpPr/>
          <p:nvPr userDrawn="1"/>
        </p:nvSpPr>
        <p:spPr>
          <a:xfrm flipH="1" flipV="1">
            <a:off x="8418448" y="1066460"/>
            <a:ext cx="416134" cy="366481"/>
          </a:xfrm>
          <a:prstGeom prst="triangle">
            <a:avLst/>
          </a:prstGeom>
          <a:solidFill>
            <a:srgbClr val="0686C8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等腰三角形 84"/>
          <p:cNvSpPr/>
          <p:nvPr userDrawn="1"/>
        </p:nvSpPr>
        <p:spPr>
          <a:xfrm flipH="1" flipV="1">
            <a:off x="8650534" y="679227"/>
            <a:ext cx="416134" cy="366481"/>
          </a:xfrm>
          <a:prstGeom prst="triangle">
            <a:avLst/>
          </a:prstGeom>
          <a:solidFill>
            <a:srgbClr val="0686C8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等腰三角形 85"/>
          <p:cNvSpPr/>
          <p:nvPr userDrawn="1"/>
        </p:nvSpPr>
        <p:spPr>
          <a:xfrm flipH="1" flipV="1">
            <a:off x="8186752" y="679227"/>
            <a:ext cx="416134" cy="366481"/>
          </a:xfrm>
          <a:prstGeom prst="triangle">
            <a:avLst/>
          </a:prstGeom>
          <a:solidFill>
            <a:srgbClr val="0686C8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等腰三角形 67"/>
          <p:cNvSpPr/>
          <p:nvPr userDrawn="1"/>
        </p:nvSpPr>
        <p:spPr>
          <a:xfrm flipH="1" flipV="1">
            <a:off x="8880419" y="280720"/>
            <a:ext cx="262111" cy="366481"/>
          </a:xfrm>
          <a:custGeom>
            <a:avLst/>
            <a:gdLst/>
            <a:ahLst/>
            <a:cxnLst/>
            <a:rect l="l" t="t" r="r" b="b"/>
            <a:pathLst>
              <a:path w="262111" h="366481">
                <a:moveTo>
                  <a:pt x="262111" y="366481"/>
                </a:moveTo>
                <a:lnTo>
                  <a:pt x="0" y="366481"/>
                </a:lnTo>
                <a:lnTo>
                  <a:pt x="0" y="95191"/>
                </a:lnTo>
                <a:lnTo>
                  <a:pt x="54044" y="0"/>
                </a:lnTo>
                <a:close/>
              </a:path>
            </a:pathLst>
          </a:custGeom>
          <a:solidFill>
            <a:srgbClr val="0686C8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等腰三角形 87"/>
          <p:cNvSpPr/>
          <p:nvPr userDrawn="1"/>
        </p:nvSpPr>
        <p:spPr>
          <a:xfrm flipH="1" flipV="1">
            <a:off x="8418448" y="280720"/>
            <a:ext cx="416134" cy="366481"/>
          </a:xfrm>
          <a:prstGeom prst="triangle">
            <a:avLst/>
          </a:prstGeom>
          <a:solidFill>
            <a:srgbClr val="0686C8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等腰三角形 88"/>
          <p:cNvSpPr/>
          <p:nvPr userDrawn="1"/>
        </p:nvSpPr>
        <p:spPr>
          <a:xfrm flipH="1" flipV="1">
            <a:off x="7954676" y="280720"/>
            <a:ext cx="416134" cy="366481"/>
          </a:xfrm>
          <a:prstGeom prst="triangle">
            <a:avLst/>
          </a:prstGeom>
          <a:solidFill>
            <a:srgbClr val="0686C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等腰三角形 70"/>
          <p:cNvSpPr/>
          <p:nvPr userDrawn="1"/>
        </p:nvSpPr>
        <p:spPr>
          <a:xfrm flipH="1">
            <a:off x="8880418" y="679227"/>
            <a:ext cx="265932" cy="366481"/>
          </a:xfrm>
          <a:custGeom>
            <a:avLst/>
            <a:gdLst/>
            <a:ahLst/>
            <a:cxnLst/>
            <a:rect l="l" t="t" r="r" b="b"/>
            <a:pathLst>
              <a:path w="265932" h="366481">
                <a:moveTo>
                  <a:pt x="57865" y="0"/>
                </a:moveTo>
                <a:lnTo>
                  <a:pt x="0" y="101921"/>
                </a:lnTo>
                <a:lnTo>
                  <a:pt x="0" y="366481"/>
                </a:lnTo>
                <a:lnTo>
                  <a:pt x="265932" y="366481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等腰三角形 90"/>
          <p:cNvSpPr/>
          <p:nvPr userDrawn="1"/>
        </p:nvSpPr>
        <p:spPr>
          <a:xfrm flipH="1">
            <a:off x="8186752" y="286332"/>
            <a:ext cx="416134" cy="366481"/>
          </a:xfrm>
          <a:prstGeom prst="triangle">
            <a:avLst/>
          </a:prstGeom>
          <a:solidFill>
            <a:srgbClr val="0686C8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等腰三角形 31"/>
          <p:cNvSpPr/>
          <p:nvPr userDrawn="1"/>
        </p:nvSpPr>
        <p:spPr>
          <a:xfrm flipH="1">
            <a:off x="8875414" y="6288"/>
            <a:ext cx="270936" cy="254416"/>
          </a:xfrm>
          <a:custGeom>
            <a:avLst/>
            <a:gdLst/>
            <a:ahLst/>
            <a:cxnLst/>
            <a:rect l="l" t="t" r="r" b="b"/>
            <a:pathLst>
              <a:path w="270936" h="254416">
                <a:moveTo>
                  <a:pt x="126493" y="0"/>
                </a:moveTo>
                <a:lnTo>
                  <a:pt x="0" y="0"/>
                </a:lnTo>
                <a:lnTo>
                  <a:pt x="0" y="254416"/>
                </a:lnTo>
                <a:lnTo>
                  <a:pt x="270936" y="254416"/>
                </a:lnTo>
                <a:close/>
              </a:path>
            </a:pathLst>
          </a:custGeom>
          <a:solidFill>
            <a:srgbClr val="0686C8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等腰三角形 32"/>
          <p:cNvSpPr/>
          <p:nvPr userDrawn="1"/>
        </p:nvSpPr>
        <p:spPr>
          <a:xfrm flipH="1">
            <a:off x="8418448" y="6288"/>
            <a:ext cx="416134" cy="254416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rgbClr val="0686C8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等腰三角形 33"/>
          <p:cNvSpPr/>
          <p:nvPr userDrawn="1"/>
        </p:nvSpPr>
        <p:spPr>
          <a:xfrm flipH="1">
            <a:off x="7954676" y="6288"/>
            <a:ext cx="416134" cy="254416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rgbClr val="0686C8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等腰三角形 35"/>
          <p:cNvSpPr/>
          <p:nvPr userDrawn="1"/>
        </p:nvSpPr>
        <p:spPr>
          <a:xfrm flipH="1" flipV="1">
            <a:off x="8710992" y="6287"/>
            <a:ext cx="295217" cy="259992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rgbClr val="0686C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等腰三角形 36"/>
          <p:cNvSpPr/>
          <p:nvPr userDrawn="1"/>
        </p:nvSpPr>
        <p:spPr>
          <a:xfrm flipH="1" flipV="1">
            <a:off x="8247210" y="6287"/>
            <a:ext cx="295217" cy="259992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rgbClr val="0686C8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等腰三角形 37"/>
          <p:cNvSpPr/>
          <p:nvPr userDrawn="1"/>
        </p:nvSpPr>
        <p:spPr>
          <a:xfrm flipH="1" flipV="1">
            <a:off x="7784149" y="6287"/>
            <a:ext cx="295217" cy="259992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rgbClr val="0686C8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 userDrawn="1"/>
        </p:nvSpPr>
        <p:spPr>
          <a:xfrm flipH="1">
            <a:off x="8653340" y="286332"/>
            <a:ext cx="416134" cy="366481"/>
          </a:xfrm>
          <a:prstGeom prst="triangle">
            <a:avLst/>
          </a:prstGeom>
          <a:solidFill>
            <a:srgbClr val="0686C8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等腰三角形 98"/>
          <p:cNvSpPr/>
          <p:nvPr userDrawn="1"/>
        </p:nvSpPr>
        <p:spPr>
          <a:xfrm flipH="1">
            <a:off x="8418448" y="679227"/>
            <a:ext cx="416134" cy="366481"/>
          </a:xfrm>
          <a:prstGeom prst="triangle">
            <a:avLst/>
          </a:prstGeom>
          <a:solidFill>
            <a:srgbClr val="0686C8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0" name="组合 99"/>
          <p:cNvGrpSpPr/>
          <p:nvPr userDrawn="1"/>
        </p:nvGrpSpPr>
        <p:grpSpPr>
          <a:xfrm>
            <a:off x="569622" y="269218"/>
            <a:ext cx="209606" cy="337861"/>
            <a:chOff x="9537700" y="1358900"/>
            <a:chExt cx="454025" cy="731838"/>
          </a:xfrm>
        </p:grpSpPr>
        <p:sp>
          <p:nvSpPr>
            <p:cNvPr id="101" name="AutoShape 6"/>
            <p:cNvSpPr>
              <a:spLocks noChangeAspect="1" noChangeArrowheads="1" noTextEdit="1"/>
            </p:cNvSpPr>
            <p:nvPr/>
          </p:nvSpPr>
          <p:spPr bwMode="auto">
            <a:xfrm>
              <a:off x="9540875" y="1368425"/>
              <a:ext cx="447675" cy="722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9599613" y="1614488"/>
              <a:ext cx="363538" cy="357187"/>
            </a:xfrm>
            <a:custGeom>
              <a:avLst/>
              <a:gdLst>
                <a:gd name="T0" fmla="*/ 1360 w 1385"/>
                <a:gd name="T1" fmla="*/ 575 h 1526"/>
                <a:gd name="T2" fmla="*/ 1213 w 1385"/>
                <a:gd name="T3" fmla="*/ 520 h 1526"/>
                <a:gd name="T4" fmla="*/ 726 w 1385"/>
                <a:gd name="T5" fmla="*/ 874 h 1526"/>
                <a:gd name="T6" fmla="*/ 726 w 1385"/>
                <a:gd name="T7" fmla="*/ 111 h 1526"/>
                <a:gd name="T8" fmla="*/ 615 w 1385"/>
                <a:gd name="T9" fmla="*/ 0 h 1526"/>
                <a:gd name="T10" fmla="*/ 504 w 1385"/>
                <a:gd name="T11" fmla="*/ 111 h 1526"/>
                <a:gd name="T12" fmla="*/ 504 w 1385"/>
                <a:gd name="T13" fmla="*/ 576 h 1526"/>
                <a:gd name="T14" fmla="*/ 188 w 1385"/>
                <a:gd name="T15" fmla="*/ 302 h 1526"/>
                <a:gd name="T16" fmla="*/ 34 w 1385"/>
                <a:gd name="T17" fmla="*/ 333 h 1526"/>
                <a:gd name="T18" fmla="*/ 65 w 1385"/>
                <a:gd name="T19" fmla="*/ 487 h 1526"/>
                <a:gd name="T20" fmla="*/ 504 w 1385"/>
                <a:gd name="T21" fmla="*/ 961 h 1526"/>
                <a:gd name="T22" fmla="*/ 504 w 1385"/>
                <a:gd name="T23" fmla="*/ 1415 h 1526"/>
                <a:gd name="T24" fmla="*/ 504 w 1385"/>
                <a:gd name="T25" fmla="*/ 1421 h 1526"/>
                <a:gd name="T26" fmla="*/ 506 w 1385"/>
                <a:gd name="T27" fmla="*/ 1434 h 1526"/>
                <a:gd name="T28" fmla="*/ 508 w 1385"/>
                <a:gd name="T29" fmla="*/ 1443 h 1526"/>
                <a:gd name="T30" fmla="*/ 511 w 1385"/>
                <a:gd name="T31" fmla="*/ 1455 h 1526"/>
                <a:gd name="T32" fmla="*/ 515 w 1385"/>
                <a:gd name="T33" fmla="*/ 1464 h 1526"/>
                <a:gd name="T34" fmla="*/ 521 w 1385"/>
                <a:gd name="T35" fmla="*/ 1474 h 1526"/>
                <a:gd name="T36" fmla="*/ 527 w 1385"/>
                <a:gd name="T37" fmla="*/ 1482 h 1526"/>
                <a:gd name="T38" fmla="*/ 534 w 1385"/>
                <a:gd name="T39" fmla="*/ 1491 h 1526"/>
                <a:gd name="T40" fmla="*/ 541 w 1385"/>
                <a:gd name="T41" fmla="*/ 1497 h 1526"/>
                <a:gd name="T42" fmla="*/ 550 w 1385"/>
                <a:gd name="T43" fmla="*/ 1505 h 1526"/>
                <a:gd name="T44" fmla="*/ 558 w 1385"/>
                <a:gd name="T45" fmla="*/ 1510 h 1526"/>
                <a:gd name="T46" fmla="*/ 568 w 1385"/>
                <a:gd name="T47" fmla="*/ 1515 h 1526"/>
                <a:gd name="T48" fmla="*/ 578 w 1385"/>
                <a:gd name="T49" fmla="*/ 1519 h 1526"/>
                <a:gd name="T50" fmla="*/ 588 w 1385"/>
                <a:gd name="T51" fmla="*/ 1523 h 1526"/>
                <a:gd name="T52" fmla="*/ 600 w 1385"/>
                <a:gd name="T53" fmla="*/ 1525 h 1526"/>
                <a:gd name="T54" fmla="*/ 606 w 1385"/>
                <a:gd name="T55" fmla="*/ 1526 h 1526"/>
                <a:gd name="T56" fmla="*/ 615 w 1385"/>
                <a:gd name="T57" fmla="*/ 1526 h 1526"/>
                <a:gd name="T58" fmla="*/ 615 w 1385"/>
                <a:gd name="T59" fmla="*/ 1526 h 1526"/>
                <a:gd name="T60" fmla="*/ 615 w 1385"/>
                <a:gd name="T61" fmla="*/ 1526 h 1526"/>
                <a:gd name="T62" fmla="*/ 615 w 1385"/>
                <a:gd name="T63" fmla="*/ 1526 h 1526"/>
                <a:gd name="T64" fmla="*/ 637 w 1385"/>
                <a:gd name="T65" fmla="*/ 1524 h 1526"/>
                <a:gd name="T66" fmla="*/ 644 w 1385"/>
                <a:gd name="T67" fmla="*/ 1522 h 1526"/>
                <a:gd name="T68" fmla="*/ 657 w 1385"/>
                <a:gd name="T69" fmla="*/ 1518 h 1526"/>
                <a:gd name="T70" fmla="*/ 666 w 1385"/>
                <a:gd name="T71" fmla="*/ 1513 h 1526"/>
                <a:gd name="T72" fmla="*/ 675 w 1385"/>
                <a:gd name="T73" fmla="*/ 1508 h 1526"/>
                <a:gd name="T74" fmla="*/ 683 w 1385"/>
                <a:gd name="T75" fmla="*/ 1502 h 1526"/>
                <a:gd name="T76" fmla="*/ 692 w 1385"/>
                <a:gd name="T77" fmla="*/ 1495 h 1526"/>
                <a:gd name="T78" fmla="*/ 698 w 1385"/>
                <a:gd name="T79" fmla="*/ 1488 h 1526"/>
                <a:gd name="T80" fmla="*/ 705 w 1385"/>
                <a:gd name="T81" fmla="*/ 1479 h 1526"/>
                <a:gd name="T82" fmla="*/ 711 w 1385"/>
                <a:gd name="T83" fmla="*/ 1471 h 1526"/>
                <a:gd name="T84" fmla="*/ 716 w 1385"/>
                <a:gd name="T85" fmla="*/ 1461 h 1526"/>
                <a:gd name="T86" fmla="*/ 719 w 1385"/>
                <a:gd name="T87" fmla="*/ 1451 h 1526"/>
                <a:gd name="T88" fmla="*/ 723 w 1385"/>
                <a:gd name="T89" fmla="*/ 1441 h 1526"/>
                <a:gd name="T90" fmla="*/ 725 w 1385"/>
                <a:gd name="T91" fmla="*/ 1430 h 1526"/>
                <a:gd name="T92" fmla="*/ 726 w 1385"/>
                <a:gd name="T93" fmla="*/ 1423 h 1526"/>
                <a:gd name="T94" fmla="*/ 1305 w 1385"/>
                <a:gd name="T95" fmla="*/ 722 h 1526"/>
                <a:gd name="T96" fmla="*/ 1360 w 1385"/>
                <a:gd name="T97" fmla="*/ 575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5" h="1526">
                  <a:moveTo>
                    <a:pt x="1360" y="575"/>
                  </a:moveTo>
                  <a:cubicBezTo>
                    <a:pt x="1334" y="519"/>
                    <a:pt x="1268" y="494"/>
                    <a:pt x="1213" y="520"/>
                  </a:cubicBezTo>
                  <a:cubicBezTo>
                    <a:pt x="987" y="622"/>
                    <a:pt x="832" y="747"/>
                    <a:pt x="726" y="874"/>
                  </a:cubicBezTo>
                  <a:cubicBezTo>
                    <a:pt x="726" y="111"/>
                    <a:pt x="726" y="111"/>
                    <a:pt x="726" y="111"/>
                  </a:cubicBezTo>
                  <a:cubicBezTo>
                    <a:pt x="726" y="49"/>
                    <a:pt x="676" y="0"/>
                    <a:pt x="615" y="0"/>
                  </a:cubicBezTo>
                  <a:cubicBezTo>
                    <a:pt x="553" y="0"/>
                    <a:pt x="504" y="49"/>
                    <a:pt x="504" y="111"/>
                  </a:cubicBezTo>
                  <a:cubicBezTo>
                    <a:pt x="504" y="576"/>
                    <a:pt x="504" y="576"/>
                    <a:pt x="504" y="576"/>
                  </a:cubicBezTo>
                  <a:cubicBezTo>
                    <a:pt x="425" y="487"/>
                    <a:pt x="321" y="390"/>
                    <a:pt x="188" y="302"/>
                  </a:cubicBezTo>
                  <a:cubicBezTo>
                    <a:pt x="137" y="268"/>
                    <a:pt x="68" y="282"/>
                    <a:pt x="34" y="333"/>
                  </a:cubicBezTo>
                  <a:cubicBezTo>
                    <a:pt x="0" y="385"/>
                    <a:pt x="14" y="454"/>
                    <a:pt x="65" y="487"/>
                  </a:cubicBezTo>
                  <a:cubicBezTo>
                    <a:pt x="345" y="673"/>
                    <a:pt x="475" y="906"/>
                    <a:pt x="504" y="961"/>
                  </a:cubicBezTo>
                  <a:cubicBezTo>
                    <a:pt x="504" y="1415"/>
                    <a:pt x="504" y="1415"/>
                    <a:pt x="504" y="1415"/>
                  </a:cubicBezTo>
                  <a:cubicBezTo>
                    <a:pt x="504" y="1417"/>
                    <a:pt x="504" y="1419"/>
                    <a:pt x="504" y="1421"/>
                  </a:cubicBezTo>
                  <a:cubicBezTo>
                    <a:pt x="505" y="1426"/>
                    <a:pt x="505" y="1430"/>
                    <a:pt x="506" y="1434"/>
                  </a:cubicBezTo>
                  <a:cubicBezTo>
                    <a:pt x="506" y="1437"/>
                    <a:pt x="507" y="1440"/>
                    <a:pt x="508" y="1443"/>
                  </a:cubicBezTo>
                  <a:cubicBezTo>
                    <a:pt x="509" y="1447"/>
                    <a:pt x="510" y="1451"/>
                    <a:pt x="511" y="1455"/>
                  </a:cubicBezTo>
                  <a:cubicBezTo>
                    <a:pt x="513" y="1458"/>
                    <a:pt x="514" y="1461"/>
                    <a:pt x="515" y="1464"/>
                  </a:cubicBezTo>
                  <a:cubicBezTo>
                    <a:pt x="517" y="1467"/>
                    <a:pt x="519" y="1470"/>
                    <a:pt x="521" y="1474"/>
                  </a:cubicBezTo>
                  <a:cubicBezTo>
                    <a:pt x="523" y="1477"/>
                    <a:pt x="525" y="1479"/>
                    <a:pt x="527" y="1482"/>
                  </a:cubicBezTo>
                  <a:cubicBezTo>
                    <a:pt x="529" y="1485"/>
                    <a:pt x="531" y="1488"/>
                    <a:pt x="534" y="1491"/>
                  </a:cubicBezTo>
                  <a:cubicBezTo>
                    <a:pt x="536" y="1493"/>
                    <a:pt x="538" y="1495"/>
                    <a:pt x="541" y="1497"/>
                  </a:cubicBezTo>
                  <a:cubicBezTo>
                    <a:pt x="544" y="1500"/>
                    <a:pt x="547" y="1502"/>
                    <a:pt x="550" y="1505"/>
                  </a:cubicBezTo>
                  <a:cubicBezTo>
                    <a:pt x="552" y="1507"/>
                    <a:pt x="555" y="1508"/>
                    <a:pt x="558" y="1510"/>
                  </a:cubicBezTo>
                  <a:cubicBezTo>
                    <a:pt x="561" y="1512"/>
                    <a:pt x="565" y="1514"/>
                    <a:pt x="568" y="1515"/>
                  </a:cubicBezTo>
                  <a:cubicBezTo>
                    <a:pt x="571" y="1517"/>
                    <a:pt x="574" y="1518"/>
                    <a:pt x="578" y="1519"/>
                  </a:cubicBezTo>
                  <a:cubicBezTo>
                    <a:pt x="581" y="1521"/>
                    <a:pt x="585" y="1522"/>
                    <a:pt x="588" y="1523"/>
                  </a:cubicBezTo>
                  <a:cubicBezTo>
                    <a:pt x="592" y="1524"/>
                    <a:pt x="596" y="1524"/>
                    <a:pt x="600" y="1525"/>
                  </a:cubicBezTo>
                  <a:cubicBezTo>
                    <a:pt x="602" y="1525"/>
                    <a:pt x="604" y="1526"/>
                    <a:pt x="606" y="1526"/>
                  </a:cubicBezTo>
                  <a:cubicBezTo>
                    <a:pt x="609" y="1526"/>
                    <a:pt x="612" y="1526"/>
                    <a:pt x="615" y="1526"/>
                  </a:cubicBezTo>
                  <a:cubicBezTo>
                    <a:pt x="615" y="1526"/>
                    <a:pt x="615" y="1526"/>
                    <a:pt x="615" y="1526"/>
                  </a:cubicBezTo>
                  <a:cubicBezTo>
                    <a:pt x="615" y="1526"/>
                    <a:pt x="615" y="1526"/>
                    <a:pt x="615" y="1526"/>
                  </a:cubicBezTo>
                  <a:cubicBezTo>
                    <a:pt x="615" y="1526"/>
                    <a:pt x="615" y="1526"/>
                    <a:pt x="615" y="1526"/>
                  </a:cubicBezTo>
                  <a:cubicBezTo>
                    <a:pt x="622" y="1526"/>
                    <a:pt x="630" y="1525"/>
                    <a:pt x="637" y="1524"/>
                  </a:cubicBezTo>
                  <a:cubicBezTo>
                    <a:pt x="639" y="1523"/>
                    <a:pt x="642" y="1522"/>
                    <a:pt x="644" y="1522"/>
                  </a:cubicBezTo>
                  <a:cubicBezTo>
                    <a:pt x="649" y="1521"/>
                    <a:pt x="653" y="1519"/>
                    <a:pt x="657" y="1518"/>
                  </a:cubicBezTo>
                  <a:cubicBezTo>
                    <a:pt x="660" y="1517"/>
                    <a:pt x="663" y="1515"/>
                    <a:pt x="666" y="1513"/>
                  </a:cubicBezTo>
                  <a:cubicBezTo>
                    <a:pt x="669" y="1512"/>
                    <a:pt x="672" y="1510"/>
                    <a:pt x="675" y="1508"/>
                  </a:cubicBezTo>
                  <a:cubicBezTo>
                    <a:pt x="678" y="1506"/>
                    <a:pt x="681" y="1504"/>
                    <a:pt x="683" y="1502"/>
                  </a:cubicBezTo>
                  <a:cubicBezTo>
                    <a:pt x="686" y="1500"/>
                    <a:pt x="689" y="1498"/>
                    <a:pt x="692" y="1495"/>
                  </a:cubicBezTo>
                  <a:cubicBezTo>
                    <a:pt x="694" y="1493"/>
                    <a:pt x="696" y="1490"/>
                    <a:pt x="698" y="1488"/>
                  </a:cubicBezTo>
                  <a:cubicBezTo>
                    <a:pt x="701" y="1485"/>
                    <a:pt x="703" y="1482"/>
                    <a:pt x="705" y="1479"/>
                  </a:cubicBezTo>
                  <a:cubicBezTo>
                    <a:pt x="707" y="1477"/>
                    <a:pt x="709" y="1474"/>
                    <a:pt x="711" y="1471"/>
                  </a:cubicBezTo>
                  <a:cubicBezTo>
                    <a:pt x="712" y="1468"/>
                    <a:pt x="714" y="1465"/>
                    <a:pt x="716" y="1461"/>
                  </a:cubicBezTo>
                  <a:cubicBezTo>
                    <a:pt x="717" y="1458"/>
                    <a:pt x="718" y="1455"/>
                    <a:pt x="719" y="1451"/>
                  </a:cubicBezTo>
                  <a:cubicBezTo>
                    <a:pt x="721" y="1448"/>
                    <a:pt x="722" y="1445"/>
                    <a:pt x="723" y="1441"/>
                  </a:cubicBezTo>
                  <a:cubicBezTo>
                    <a:pt x="723" y="1438"/>
                    <a:pt x="724" y="1434"/>
                    <a:pt x="725" y="1430"/>
                  </a:cubicBezTo>
                  <a:cubicBezTo>
                    <a:pt x="725" y="1428"/>
                    <a:pt x="725" y="1426"/>
                    <a:pt x="726" y="1423"/>
                  </a:cubicBezTo>
                  <a:cubicBezTo>
                    <a:pt x="741" y="1216"/>
                    <a:pt x="855" y="927"/>
                    <a:pt x="1305" y="722"/>
                  </a:cubicBezTo>
                  <a:cubicBezTo>
                    <a:pt x="1361" y="697"/>
                    <a:pt x="1385" y="631"/>
                    <a:pt x="1360" y="575"/>
                  </a:cubicBezTo>
                  <a:close/>
                </a:path>
              </a:pathLst>
            </a:custGeom>
            <a:solidFill>
              <a:srgbClr val="8FC3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"/>
            <p:cNvSpPr>
              <a:spLocks noEditPoints="1"/>
            </p:cNvSpPr>
            <p:nvPr/>
          </p:nvSpPr>
          <p:spPr bwMode="auto">
            <a:xfrm>
              <a:off x="9609138" y="1358900"/>
              <a:ext cx="309563" cy="327025"/>
            </a:xfrm>
            <a:custGeom>
              <a:avLst/>
              <a:gdLst>
                <a:gd name="T0" fmla="*/ 1051 w 1175"/>
                <a:gd name="T1" fmla="*/ 639 h 1245"/>
                <a:gd name="T2" fmla="*/ 1175 w 1175"/>
                <a:gd name="T3" fmla="*/ 460 h 1245"/>
                <a:gd name="T4" fmla="*/ 989 w 1175"/>
                <a:gd name="T5" fmla="*/ 303 h 1245"/>
                <a:gd name="T6" fmla="*/ 928 w 1175"/>
                <a:gd name="T7" fmla="*/ 308 h 1245"/>
                <a:gd name="T8" fmla="*/ 924 w 1175"/>
                <a:gd name="T9" fmla="*/ 148 h 1245"/>
                <a:gd name="T10" fmla="*/ 607 w 1175"/>
                <a:gd name="T11" fmla="*/ 162 h 1245"/>
                <a:gd name="T12" fmla="*/ 558 w 1175"/>
                <a:gd name="T13" fmla="*/ 99 h 1245"/>
                <a:gd name="T14" fmla="*/ 428 w 1175"/>
                <a:gd name="T15" fmla="*/ 39 h 1245"/>
                <a:gd name="T16" fmla="*/ 289 w 1175"/>
                <a:gd name="T17" fmla="*/ 132 h 1245"/>
                <a:gd name="T18" fmla="*/ 276 w 1175"/>
                <a:gd name="T19" fmla="*/ 286 h 1245"/>
                <a:gd name="T20" fmla="*/ 197 w 1175"/>
                <a:gd name="T21" fmla="*/ 275 h 1245"/>
                <a:gd name="T22" fmla="*/ 20 w 1175"/>
                <a:gd name="T23" fmla="*/ 425 h 1245"/>
                <a:gd name="T24" fmla="*/ 131 w 1175"/>
                <a:gd name="T25" fmla="*/ 606 h 1245"/>
                <a:gd name="T26" fmla="*/ 31 w 1175"/>
                <a:gd name="T27" fmla="*/ 702 h 1245"/>
                <a:gd name="T28" fmla="*/ 27 w 1175"/>
                <a:gd name="T29" fmla="*/ 860 h 1245"/>
                <a:gd name="T30" fmla="*/ 254 w 1175"/>
                <a:gd name="T31" fmla="*/ 937 h 1245"/>
                <a:gd name="T32" fmla="*/ 258 w 1175"/>
                <a:gd name="T33" fmla="*/ 1097 h 1245"/>
                <a:gd name="T34" fmla="*/ 575 w 1175"/>
                <a:gd name="T35" fmla="*/ 1084 h 1245"/>
                <a:gd name="T36" fmla="*/ 624 w 1175"/>
                <a:gd name="T37" fmla="*/ 1147 h 1245"/>
                <a:gd name="T38" fmla="*/ 754 w 1175"/>
                <a:gd name="T39" fmla="*/ 1206 h 1245"/>
                <a:gd name="T40" fmla="*/ 754 w 1175"/>
                <a:gd name="T41" fmla="*/ 1206 h 1245"/>
                <a:gd name="T42" fmla="*/ 893 w 1175"/>
                <a:gd name="T43" fmla="*/ 1114 h 1245"/>
                <a:gd name="T44" fmla="*/ 906 w 1175"/>
                <a:gd name="T45" fmla="*/ 960 h 1245"/>
                <a:gd name="T46" fmla="*/ 985 w 1175"/>
                <a:gd name="T47" fmla="*/ 970 h 1245"/>
                <a:gd name="T48" fmla="*/ 985 w 1175"/>
                <a:gd name="T49" fmla="*/ 970 h 1245"/>
                <a:gd name="T50" fmla="*/ 1162 w 1175"/>
                <a:gd name="T51" fmla="*/ 820 h 1245"/>
                <a:gd name="T52" fmla="*/ 1051 w 1175"/>
                <a:gd name="T53" fmla="*/ 639 h 1245"/>
                <a:gd name="T54" fmla="*/ 966 w 1175"/>
                <a:gd name="T55" fmla="*/ 752 h 1245"/>
                <a:gd name="T56" fmla="*/ 850 w 1175"/>
                <a:gd name="T57" fmla="*/ 851 h 1245"/>
                <a:gd name="T58" fmla="*/ 850 w 1175"/>
                <a:gd name="T59" fmla="*/ 851 h 1245"/>
                <a:gd name="T60" fmla="*/ 798 w 1175"/>
                <a:gd name="T61" fmla="*/ 844 h 1245"/>
                <a:gd name="T62" fmla="*/ 789 w 1175"/>
                <a:gd name="T63" fmla="*/ 945 h 1245"/>
                <a:gd name="T64" fmla="*/ 698 w 1175"/>
                <a:gd name="T65" fmla="*/ 1006 h 1245"/>
                <a:gd name="T66" fmla="*/ 698 w 1175"/>
                <a:gd name="T67" fmla="*/ 1006 h 1245"/>
                <a:gd name="T68" fmla="*/ 612 w 1175"/>
                <a:gd name="T69" fmla="*/ 967 h 1245"/>
                <a:gd name="T70" fmla="*/ 581 w 1175"/>
                <a:gd name="T71" fmla="*/ 926 h 1245"/>
                <a:gd name="T72" fmla="*/ 373 w 1175"/>
                <a:gd name="T73" fmla="*/ 935 h 1245"/>
                <a:gd name="T74" fmla="*/ 369 w 1175"/>
                <a:gd name="T75" fmla="*/ 829 h 1245"/>
                <a:gd name="T76" fmla="*/ 221 w 1175"/>
                <a:gd name="T77" fmla="*/ 778 h 1245"/>
                <a:gd name="T78" fmla="*/ 223 w 1175"/>
                <a:gd name="T79" fmla="*/ 675 h 1245"/>
                <a:gd name="T80" fmla="*/ 289 w 1175"/>
                <a:gd name="T81" fmla="*/ 612 h 1245"/>
                <a:gd name="T82" fmla="*/ 216 w 1175"/>
                <a:gd name="T83" fmla="*/ 493 h 1245"/>
                <a:gd name="T84" fmla="*/ 332 w 1175"/>
                <a:gd name="T85" fmla="*/ 394 h 1245"/>
                <a:gd name="T86" fmla="*/ 384 w 1175"/>
                <a:gd name="T87" fmla="*/ 401 h 1245"/>
                <a:gd name="T88" fmla="*/ 393 w 1175"/>
                <a:gd name="T89" fmla="*/ 300 h 1245"/>
                <a:gd name="T90" fmla="*/ 484 w 1175"/>
                <a:gd name="T91" fmla="*/ 239 h 1245"/>
                <a:gd name="T92" fmla="*/ 570 w 1175"/>
                <a:gd name="T93" fmla="*/ 278 h 1245"/>
                <a:gd name="T94" fmla="*/ 601 w 1175"/>
                <a:gd name="T95" fmla="*/ 320 h 1245"/>
                <a:gd name="T96" fmla="*/ 810 w 1175"/>
                <a:gd name="T97" fmla="*/ 311 h 1245"/>
                <a:gd name="T98" fmla="*/ 813 w 1175"/>
                <a:gd name="T99" fmla="*/ 416 h 1245"/>
                <a:gd name="T100" fmla="*/ 853 w 1175"/>
                <a:gd name="T101" fmla="*/ 412 h 1245"/>
                <a:gd name="T102" fmla="*/ 975 w 1175"/>
                <a:gd name="T103" fmla="*/ 516 h 1245"/>
                <a:gd name="T104" fmla="*/ 893 w 1175"/>
                <a:gd name="T105" fmla="*/ 633 h 1245"/>
                <a:gd name="T106" fmla="*/ 966 w 1175"/>
                <a:gd name="T107" fmla="*/ 752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5" h="1245">
                  <a:moveTo>
                    <a:pt x="1051" y="639"/>
                  </a:moveTo>
                  <a:cubicBezTo>
                    <a:pt x="1135" y="589"/>
                    <a:pt x="1175" y="524"/>
                    <a:pt x="1175" y="460"/>
                  </a:cubicBezTo>
                  <a:cubicBezTo>
                    <a:pt x="1175" y="384"/>
                    <a:pt x="1116" y="303"/>
                    <a:pt x="989" y="303"/>
                  </a:cubicBezTo>
                  <a:cubicBezTo>
                    <a:pt x="970" y="303"/>
                    <a:pt x="949" y="305"/>
                    <a:pt x="928" y="308"/>
                  </a:cubicBezTo>
                  <a:cubicBezTo>
                    <a:pt x="944" y="248"/>
                    <a:pt x="942" y="194"/>
                    <a:pt x="924" y="148"/>
                  </a:cubicBezTo>
                  <a:cubicBezTo>
                    <a:pt x="876" y="33"/>
                    <a:pt x="720" y="0"/>
                    <a:pt x="607" y="162"/>
                  </a:cubicBezTo>
                  <a:cubicBezTo>
                    <a:pt x="592" y="137"/>
                    <a:pt x="576" y="116"/>
                    <a:pt x="558" y="99"/>
                  </a:cubicBezTo>
                  <a:cubicBezTo>
                    <a:pt x="509" y="49"/>
                    <a:pt x="460" y="39"/>
                    <a:pt x="428" y="39"/>
                  </a:cubicBezTo>
                  <a:cubicBezTo>
                    <a:pt x="369" y="39"/>
                    <a:pt x="315" y="75"/>
                    <a:pt x="289" y="132"/>
                  </a:cubicBezTo>
                  <a:cubicBezTo>
                    <a:pt x="270" y="175"/>
                    <a:pt x="266" y="227"/>
                    <a:pt x="276" y="286"/>
                  </a:cubicBezTo>
                  <a:cubicBezTo>
                    <a:pt x="249" y="279"/>
                    <a:pt x="222" y="275"/>
                    <a:pt x="197" y="275"/>
                  </a:cubicBezTo>
                  <a:cubicBezTo>
                    <a:pt x="79" y="275"/>
                    <a:pt x="22" y="353"/>
                    <a:pt x="20" y="425"/>
                  </a:cubicBezTo>
                  <a:cubicBezTo>
                    <a:pt x="18" y="487"/>
                    <a:pt x="53" y="552"/>
                    <a:pt x="131" y="606"/>
                  </a:cubicBezTo>
                  <a:cubicBezTo>
                    <a:pt x="86" y="633"/>
                    <a:pt x="52" y="665"/>
                    <a:pt x="31" y="702"/>
                  </a:cubicBezTo>
                  <a:cubicBezTo>
                    <a:pt x="1" y="753"/>
                    <a:pt x="0" y="812"/>
                    <a:pt x="27" y="860"/>
                  </a:cubicBezTo>
                  <a:cubicBezTo>
                    <a:pt x="66" y="926"/>
                    <a:pt x="152" y="955"/>
                    <a:pt x="254" y="937"/>
                  </a:cubicBezTo>
                  <a:cubicBezTo>
                    <a:pt x="238" y="997"/>
                    <a:pt x="240" y="1052"/>
                    <a:pt x="258" y="1097"/>
                  </a:cubicBezTo>
                  <a:cubicBezTo>
                    <a:pt x="306" y="1212"/>
                    <a:pt x="461" y="1245"/>
                    <a:pt x="575" y="1084"/>
                  </a:cubicBezTo>
                  <a:cubicBezTo>
                    <a:pt x="590" y="1108"/>
                    <a:pt x="606" y="1129"/>
                    <a:pt x="624" y="1147"/>
                  </a:cubicBezTo>
                  <a:cubicBezTo>
                    <a:pt x="673" y="1196"/>
                    <a:pt x="721" y="1206"/>
                    <a:pt x="754" y="1206"/>
                  </a:cubicBezTo>
                  <a:cubicBezTo>
                    <a:pt x="754" y="1206"/>
                    <a:pt x="754" y="1206"/>
                    <a:pt x="754" y="1206"/>
                  </a:cubicBezTo>
                  <a:cubicBezTo>
                    <a:pt x="814" y="1206"/>
                    <a:pt x="867" y="1171"/>
                    <a:pt x="893" y="1114"/>
                  </a:cubicBezTo>
                  <a:cubicBezTo>
                    <a:pt x="912" y="1070"/>
                    <a:pt x="916" y="1018"/>
                    <a:pt x="906" y="960"/>
                  </a:cubicBezTo>
                  <a:cubicBezTo>
                    <a:pt x="933" y="967"/>
                    <a:pt x="960" y="970"/>
                    <a:pt x="985" y="970"/>
                  </a:cubicBezTo>
                  <a:cubicBezTo>
                    <a:pt x="985" y="970"/>
                    <a:pt x="985" y="970"/>
                    <a:pt x="985" y="970"/>
                  </a:cubicBezTo>
                  <a:cubicBezTo>
                    <a:pt x="1103" y="970"/>
                    <a:pt x="1160" y="892"/>
                    <a:pt x="1162" y="820"/>
                  </a:cubicBezTo>
                  <a:cubicBezTo>
                    <a:pt x="1164" y="758"/>
                    <a:pt x="1129" y="693"/>
                    <a:pt x="1051" y="639"/>
                  </a:cubicBezTo>
                  <a:close/>
                  <a:moveTo>
                    <a:pt x="966" y="752"/>
                  </a:moveTo>
                  <a:cubicBezTo>
                    <a:pt x="965" y="800"/>
                    <a:pt x="928" y="851"/>
                    <a:pt x="850" y="851"/>
                  </a:cubicBezTo>
                  <a:cubicBezTo>
                    <a:pt x="850" y="851"/>
                    <a:pt x="850" y="851"/>
                    <a:pt x="850" y="851"/>
                  </a:cubicBezTo>
                  <a:cubicBezTo>
                    <a:pt x="833" y="851"/>
                    <a:pt x="816" y="849"/>
                    <a:pt x="798" y="844"/>
                  </a:cubicBezTo>
                  <a:cubicBezTo>
                    <a:pt x="805" y="883"/>
                    <a:pt x="802" y="917"/>
                    <a:pt x="789" y="945"/>
                  </a:cubicBezTo>
                  <a:cubicBezTo>
                    <a:pt x="772" y="983"/>
                    <a:pt x="737" y="1006"/>
                    <a:pt x="698" y="1006"/>
                  </a:cubicBezTo>
                  <a:cubicBezTo>
                    <a:pt x="698" y="1006"/>
                    <a:pt x="698" y="1006"/>
                    <a:pt x="698" y="1006"/>
                  </a:cubicBezTo>
                  <a:cubicBezTo>
                    <a:pt x="677" y="1006"/>
                    <a:pt x="645" y="999"/>
                    <a:pt x="612" y="967"/>
                  </a:cubicBezTo>
                  <a:cubicBezTo>
                    <a:pt x="601" y="955"/>
                    <a:pt x="590" y="942"/>
                    <a:pt x="581" y="926"/>
                  </a:cubicBezTo>
                  <a:cubicBezTo>
                    <a:pt x="506" y="1032"/>
                    <a:pt x="404" y="1010"/>
                    <a:pt x="373" y="935"/>
                  </a:cubicBezTo>
                  <a:cubicBezTo>
                    <a:pt x="360" y="905"/>
                    <a:pt x="359" y="869"/>
                    <a:pt x="369" y="829"/>
                  </a:cubicBezTo>
                  <a:cubicBezTo>
                    <a:pt x="302" y="841"/>
                    <a:pt x="246" y="822"/>
                    <a:pt x="221" y="778"/>
                  </a:cubicBezTo>
                  <a:cubicBezTo>
                    <a:pt x="203" y="747"/>
                    <a:pt x="203" y="708"/>
                    <a:pt x="223" y="675"/>
                  </a:cubicBezTo>
                  <a:cubicBezTo>
                    <a:pt x="237" y="651"/>
                    <a:pt x="259" y="630"/>
                    <a:pt x="289" y="612"/>
                  </a:cubicBezTo>
                  <a:cubicBezTo>
                    <a:pt x="238" y="576"/>
                    <a:pt x="214" y="534"/>
                    <a:pt x="216" y="493"/>
                  </a:cubicBezTo>
                  <a:cubicBezTo>
                    <a:pt x="217" y="445"/>
                    <a:pt x="254" y="394"/>
                    <a:pt x="332" y="394"/>
                  </a:cubicBezTo>
                  <a:cubicBezTo>
                    <a:pt x="349" y="394"/>
                    <a:pt x="366" y="397"/>
                    <a:pt x="384" y="401"/>
                  </a:cubicBezTo>
                  <a:cubicBezTo>
                    <a:pt x="377" y="363"/>
                    <a:pt x="380" y="328"/>
                    <a:pt x="393" y="300"/>
                  </a:cubicBezTo>
                  <a:cubicBezTo>
                    <a:pt x="410" y="262"/>
                    <a:pt x="445" y="239"/>
                    <a:pt x="484" y="239"/>
                  </a:cubicBezTo>
                  <a:cubicBezTo>
                    <a:pt x="505" y="239"/>
                    <a:pt x="537" y="246"/>
                    <a:pt x="570" y="278"/>
                  </a:cubicBezTo>
                  <a:cubicBezTo>
                    <a:pt x="581" y="290"/>
                    <a:pt x="592" y="304"/>
                    <a:pt x="601" y="320"/>
                  </a:cubicBezTo>
                  <a:cubicBezTo>
                    <a:pt x="676" y="214"/>
                    <a:pt x="778" y="235"/>
                    <a:pt x="810" y="311"/>
                  </a:cubicBezTo>
                  <a:cubicBezTo>
                    <a:pt x="822" y="341"/>
                    <a:pt x="823" y="376"/>
                    <a:pt x="813" y="416"/>
                  </a:cubicBezTo>
                  <a:cubicBezTo>
                    <a:pt x="827" y="414"/>
                    <a:pt x="840" y="412"/>
                    <a:pt x="853" y="412"/>
                  </a:cubicBezTo>
                  <a:cubicBezTo>
                    <a:pt x="936" y="412"/>
                    <a:pt x="975" y="466"/>
                    <a:pt x="975" y="516"/>
                  </a:cubicBezTo>
                  <a:cubicBezTo>
                    <a:pt x="975" y="558"/>
                    <a:pt x="948" y="600"/>
                    <a:pt x="893" y="633"/>
                  </a:cubicBezTo>
                  <a:cubicBezTo>
                    <a:pt x="944" y="669"/>
                    <a:pt x="968" y="712"/>
                    <a:pt x="966" y="752"/>
                  </a:cubicBezTo>
                  <a:close/>
                </a:path>
              </a:pathLst>
            </a:custGeom>
            <a:solidFill>
              <a:srgbClr val="FFEB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9537700" y="1924050"/>
              <a:ext cx="454025" cy="120650"/>
            </a:xfrm>
            <a:custGeom>
              <a:avLst/>
              <a:gdLst>
                <a:gd name="T0" fmla="*/ 1602 w 1724"/>
                <a:gd name="T1" fmla="*/ 454 h 463"/>
                <a:gd name="T2" fmla="*/ 1522 w 1724"/>
                <a:gd name="T3" fmla="*/ 420 h 463"/>
                <a:gd name="T4" fmla="*/ 861 w 1724"/>
                <a:gd name="T5" fmla="*/ 223 h 463"/>
                <a:gd name="T6" fmla="*/ 202 w 1724"/>
                <a:gd name="T7" fmla="*/ 419 h 463"/>
                <a:gd name="T8" fmla="*/ 44 w 1724"/>
                <a:gd name="T9" fmla="*/ 420 h 463"/>
                <a:gd name="T10" fmla="*/ 43 w 1724"/>
                <a:gd name="T11" fmla="*/ 263 h 463"/>
                <a:gd name="T12" fmla="*/ 861 w 1724"/>
                <a:gd name="T13" fmla="*/ 0 h 463"/>
                <a:gd name="T14" fmla="*/ 1681 w 1724"/>
                <a:gd name="T15" fmla="*/ 266 h 463"/>
                <a:gd name="T16" fmla="*/ 1679 w 1724"/>
                <a:gd name="T17" fmla="*/ 423 h 463"/>
                <a:gd name="T18" fmla="*/ 1602 w 1724"/>
                <a:gd name="T19" fmla="*/ 454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4" h="463">
                  <a:moveTo>
                    <a:pt x="1602" y="454"/>
                  </a:moveTo>
                  <a:cubicBezTo>
                    <a:pt x="1573" y="454"/>
                    <a:pt x="1544" y="443"/>
                    <a:pt x="1522" y="420"/>
                  </a:cubicBezTo>
                  <a:cubicBezTo>
                    <a:pt x="1405" y="300"/>
                    <a:pt x="1146" y="223"/>
                    <a:pt x="861" y="223"/>
                  </a:cubicBezTo>
                  <a:cubicBezTo>
                    <a:pt x="578" y="223"/>
                    <a:pt x="319" y="300"/>
                    <a:pt x="202" y="419"/>
                  </a:cubicBezTo>
                  <a:cubicBezTo>
                    <a:pt x="159" y="463"/>
                    <a:pt x="88" y="463"/>
                    <a:pt x="44" y="420"/>
                  </a:cubicBezTo>
                  <a:cubicBezTo>
                    <a:pt x="1" y="377"/>
                    <a:pt x="0" y="306"/>
                    <a:pt x="43" y="263"/>
                  </a:cubicBezTo>
                  <a:cubicBezTo>
                    <a:pt x="203" y="101"/>
                    <a:pt x="516" y="0"/>
                    <a:pt x="861" y="0"/>
                  </a:cubicBezTo>
                  <a:cubicBezTo>
                    <a:pt x="1208" y="0"/>
                    <a:pt x="1522" y="102"/>
                    <a:pt x="1681" y="266"/>
                  </a:cubicBezTo>
                  <a:cubicBezTo>
                    <a:pt x="1724" y="310"/>
                    <a:pt x="1723" y="380"/>
                    <a:pt x="1679" y="423"/>
                  </a:cubicBezTo>
                  <a:cubicBezTo>
                    <a:pt x="1657" y="444"/>
                    <a:pt x="1629" y="454"/>
                    <a:pt x="1602" y="454"/>
                  </a:cubicBezTo>
                  <a:close/>
                </a:path>
              </a:pathLst>
            </a:custGeom>
            <a:solidFill>
              <a:srgbClr val="FFE4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Oval 11"/>
            <p:cNvSpPr>
              <a:spLocks noChangeArrowheads="1"/>
            </p:cNvSpPr>
            <p:nvPr/>
          </p:nvSpPr>
          <p:spPr bwMode="auto">
            <a:xfrm>
              <a:off x="9709150" y="1466850"/>
              <a:ext cx="111125" cy="109538"/>
            </a:xfrm>
            <a:prstGeom prst="ellipse">
              <a:avLst/>
            </a:prstGeom>
            <a:solidFill>
              <a:srgbClr val="F8B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6" name="TextBox 105"/>
          <p:cNvSpPr txBox="1"/>
          <p:nvPr userDrawn="1"/>
        </p:nvSpPr>
        <p:spPr>
          <a:xfrm>
            <a:off x="755576" y="255554"/>
            <a:ext cx="11545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 smtClean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向阳的</a:t>
            </a:r>
            <a:r>
              <a:rPr lang="zh-CN" altLang="en-US" sz="105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小七</a:t>
            </a:r>
            <a:endParaRPr lang="zh-CN" altLang="en-US" sz="1050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07" name="矩形 106"/>
          <p:cNvSpPr/>
          <p:nvPr userDrawn="1"/>
        </p:nvSpPr>
        <p:spPr>
          <a:xfrm>
            <a:off x="745447" y="406595"/>
            <a:ext cx="11112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Sunshine seven</a:t>
            </a:r>
            <a:endParaRPr lang="zh-CN" altLang="en-US" sz="8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092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970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490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A54DF-59B2-475B-943A-DF45095496B2}" type="datetimeFigureOut">
              <a:rPr lang="zh-CN" altLang="en-US" smtClean="0"/>
              <a:t>2015/3/6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C4194-2A19-47B9-8E35-D196B0C58F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32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eibo.com/u/2477801747/home?wvr=5&amp;lf=reg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m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Personal\Desktop\QQ截图20150305112907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83"/>
          <a:stretch/>
        </p:blipFill>
        <p:spPr bwMode="auto">
          <a:xfrm>
            <a:off x="7457840" y="-16375"/>
            <a:ext cx="1714715" cy="155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Personal\Desktop\QQ截图201503051131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20" y="-24040"/>
            <a:ext cx="3243612" cy="155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Personal\Desktop\QQ截图2015030511313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31" y="-11840"/>
            <a:ext cx="3354086" cy="160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Personal\Desktop\QQ截图20150305113154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"/>
          <a:stretch/>
        </p:blipFill>
        <p:spPr bwMode="auto">
          <a:xfrm>
            <a:off x="1680658" y="1528694"/>
            <a:ext cx="3377141" cy="158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D:\Personal\Desktop\QQ截图20150305113241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15"/>
          <a:stretch/>
        </p:blipFill>
        <p:spPr bwMode="auto">
          <a:xfrm>
            <a:off x="8072264" y="1528695"/>
            <a:ext cx="1100292" cy="158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Personal\Desktop\QQ截图2015030511280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28694"/>
            <a:ext cx="3358458" cy="158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" descr="D:\Personal\Desktop\150306午间欣赏\063516p6X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Blur radius="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24" b="5622"/>
          <a:stretch/>
        </p:blipFill>
        <p:spPr bwMode="auto">
          <a:xfrm>
            <a:off x="971600" y="3117692"/>
            <a:ext cx="8200956" cy="2024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2123728" y="3219823"/>
            <a:ext cx="7020272" cy="845308"/>
          </a:xfrm>
          <a:prstGeom prst="rect">
            <a:avLst/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flipV="1">
            <a:off x="7776356" y="-11386"/>
            <a:ext cx="1396200" cy="2367112"/>
          </a:xfrm>
          <a:prstGeom prst="triangle">
            <a:avLst>
              <a:gd name="adj" fmla="val 100000"/>
            </a:avLst>
          </a:prstGeom>
          <a:solidFill>
            <a:srgbClr val="D0D0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2771800" y="3087029"/>
            <a:ext cx="6372200" cy="0"/>
          </a:xfrm>
          <a:prstGeom prst="line">
            <a:avLst/>
          </a:prstGeom>
          <a:ln w="57150">
            <a:solidFill>
              <a:schemeClr val="tx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 flipH="1" flipV="1">
            <a:off x="7982857" y="3226057"/>
            <a:ext cx="1179258" cy="1084042"/>
            <a:chOff x="808480" y="3772310"/>
            <a:chExt cx="2980375" cy="2739733"/>
          </a:xfrm>
        </p:grpSpPr>
        <p:sp>
          <p:nvSpPr>
            <p:cNvPr id="80" name="等腰三角形 79"/>
            <p:cNvSpPr/>
            <p:nvPr/>
          </p:nvSpPr>
          <p:spPr>
            <a:xfrm>
              <a:off x="808480" y="3772310"/>
              <a:ext cx="792088" cy="697576"/>
            </a:xfrm>
            <a:prstGeom prst="triangl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等腰三角形 80"/>
            <p:cNvSpPr/>
            <p:nvPr/>
          </p:nvSpPr>
          <p:spPr>
            <a:xfrm>
              <a:off x="1789414" y="3772310"/>
              <a:ext cx="792088" cy="697576"/>
            </a:xfrm>
            <a:prstGeom prst="triangl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等腰三角形 81"/>
            <p:cNvSpPr/>
            <p:nvPr/>
          </p:nvSpPr>
          <p:spPr>
            <a:xfrm>
              <a:off x="1347650" y="4533562"/>
              <a:ext cx="792088" cy="697576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等腰三角形 82"/>
            <p:cNvSpPr/>
            <p:nvPr/>
          </p:nvSpPr>
          <p:spPr>
            <a:xfrm>
              <a:off x="2230434" y="4533562"/>
              <a:ext cx="792088" cy="697576"/>
            </a:xfrm>
            <a:prstGeom prst="triangle">
              <a:avLst/>
            </a:pr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等腰三角形 83"/>
            <p:cNvSpPr/>
            <p:nvPr/>
          </p:nvSpPr>
          <p:spPr>
            <a:xfrm>
              <a:off x="910078" y="5292098"/>
              <a:ext cx="792088" cy="697576"/>
            </a:xfrm>
            <a:prstGeom prst="triangle">
              <a:avLst/>
            </a:prstGeom>
            <a:solidFill>
              <a:schemeClr val="bg1">
                <a:alpha val="9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等腰三角形 84"/>
            <p:cNvSpPr/>
            <p:nvPr/>
          </p:nvSpPr>
          <p:spPr>
            <a:xfrm>
              <a:off x="1789414" y="5292098"/>
              <a:ext cx="792088" cy="697576"/>
            </a:xfrm>
            <a:prstGeom prst="triangle">
              <a:avLst/>
            </a:prstGeom>
            <a:solidFill>
              <a:schemeClr val="bg1"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等腰三角形 85"/>
            <p:cNvSpPr/>
            <p:nvPr/>
          </p:nvSpPr>
          <p:spPr>
            <a:xfrm>
              <a:off x="2672178" y="5292098"/>
              <a:ext cx="792088" cy="697576"/>
            </a:xfrm>
            <a:prstGeom prst="triangle">
              <a:avLst/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等腰三角形 86"/>
            <p:cNvSpPr/>
            <p:nvPr/>
          </p:nvSpPr>
          <p:spPr>
            <a:xfrm flipV="1">
              <a:off x="910078" y="4533562"/>
              <a:ext cx="792088" cy="697576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等腰三角形 87"/>
            <p:cNvSpPr/>
            <p:nvPr/>
          </p:nvSpPr>
          <p:spPr>
            <a:xfrm flipV="1">
              <a:off x="2230434" y="5281417"/>
              <a:ext cx="792088" cy="697576"/>
            </a:xfrm>
            <a:prstGeom prst="triangle">
              <a:avLst/>
            </a:prstGeom>
            <a:solidFill>
              <a:schemeClr val="bg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等腰三角形 30"/>
            <p:cNvSpPr/>
            <p:nvPr/>
          </p:nvSpPr>
          <p:spPr>
            <a:xfrm flipV="1">
              <a:off x="853718" y="5281417"/>
              <a:ext cx="401161" cy="697576"/>
            </a:xfrm>
            <a:custGeom>
              <a:avLst/>
              <a:gdLst/>
              <a:ahLst/>
              <a:cxnLst/>
              <a:rect l="l" t="t" r="r" b="b"/>
              <a:pathLst>
                <a:path w="401161" h="697576">
                  <a:moveTo>
                    <a:pt x="0" y="697576"/>
                  </a:moveTo>
                  <a:lnTo>
                    <a:pt x="401161" y="697576"/>
                  </a:lnTo>
                  <a:lnTo>
                    <a:pt x="5117" y="0"/>
                  </a:lnTo>
                  <a:lnTo>
                    <a:pt x="0" y="9013"/>
                  </a:lnTo>
                  <a:close/>
                </a:path>
              </a:pathLst>
            </a:custGeom>
            <a:solidFill>
              <a:schemeClr val="bg1"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等腰三角形 31"/>
            <p:cNvSpPr/>
            <p:nvPr/>
          </p:nvSpPr>
          <p:spPr>
            <a:xfrm flipV="1">
              <a:off x="919603" y="6027774"/>
              <a:ext cx="792088" cy="484268"/>
            </a:xfrm>
            <a:custGeom>
              <a:avLst/>
              <a:gdLst/>
              <a:ahLst/>
              <a:cxnLst/>
              <a:rect l="l" t="t" r="r" b="b"/>
              <a:pathLst>
                <a:path w="792088" h="484268">
                  <a:moveTo>
                    <a:pt x="0" y="484268"/>
                  </a:moveTo>
                  <a:lnTo>
                    <a:pt x="792088" y="484268"/>
                  </a:lnTo>
                  <a:lnTo>
                    <a:pt x="517148" y="0"/>
                  </a:lnTo>
                  <a:lnTo>
                    <a:pt x="274940" y="0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等腰三角形 32"/>
            <p:cNvSpPr/>
            <p:nvPr/>
          </p:nvSpPr>
          <p:spPr>
            <a:xfrm flipV="1">
              <a:off x="1789414" y="6027774"/>
              <a:ext cx="792088" cy="484268"/>
            </a:xfrm>
            <a:custGeom>
              <a:avLst/>
              <a:gdLst/>
              <a:ahLst/>
              <a:cxnLst/>
              <a:rect l="l" t="t" r="r" b="b"/>
              <a:pathLst>
                <a:path w="792088" h="484268">
                  <a:moveTo>
                    <a:pt x="0" y="484268"/>
                  </a:moveTo>
                  <a:lnTo>
                    <a:pt x="792088" y="484268"/>
                  </a:lnTo>
                  <a:lnTo>
                    <a:pt x="517148" y="0"/>
                  </a:lnTo>
                  <a:lnTo>
                    <a:pt x="274940" y="0"/>
                  </a:lnTo>
                  <a:close/>
                </a:path>
              </a:pathLst>
            </a:custGeom>
            <a:solidFill>
              <a:schemeClr val="bg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等腰三角形 33"/>
            <p:cNvSpPr/>
            <p:nvPr/>
          </p:nvSpPr>
          <p:spPr>
            <a:xfrm flipV="1">
              <a:off x="2672178" y="6027774"/>
              <a:ext cx="792088" cy="484268"/>
            </a:xfrm>
            <a:custGeom>
              <a:avLst/>
              <a:gdLst/>
              <a:ahLst/>
              <a:cxnLst/>
              <a:rect l="l" t="t" r="r" b="b"/>
              <a:pathLst>
                <a:path w="792088" h="484268">
                  <a:moveTo>
                    <a:pt x="0" y="484268"/>
                  </a:moveTo>
                  <a:lnTo>
                    <a:pt x="792088" y="484268"/>
                  </a:lnTo>
                  <a:lnTo>
                    <a:pt x="517148" y="0"/>
                  </a:lnTo>
                  <a:lnTo>
                    <a:pt x="274940" y="0"/>
                  </a:lnTo>
                  <a:close/>
                </a:path>
              </a:pathLst>
            </a:cu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等腰三角形 34"/>
            <p:cNvSpPr/>
            <p:nvPr/>
          </p:nvSpPr>
          <p:spPr>
            <a:xfrm>
              <a:off x="853718" y="6017162"/>
              <a:ext cx="295607" cy="494881"/>
            </a:xfrm>
            <a:custGeom>
              <a:avLst/>
              <a:gdLst/>
              <a:ahLst/>
              <a:cxnLst/>
              <a:rect l="l" t="t" r="r" b="b"/>
              <a:pathLst>
                <a:path w="295607" h="494881">
                  <a:moveTo>
                    <a:pt x="14642" y="0"/>
                  </a:moveTo>
                  <a:lnTo>
                    <a:pt x="295607" y="494881"/>
                  </a:lnTo>
                  <a:lnTo>
                    <a:pt x="0" y="494881"/>
                  </a:lnTo>
                  <a:lnTo>
                    <a:pt x="0" y="25790"/>
                  </a:lnTo>
                  <a:close/>
                </a:path>
              </a:pathLst>
            </a:custGeom>
            <a:solidFill>
              <a:schemeClr val="bg1"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等腰三角形 35"/>
            <p:cNvSpPr/>
            <p:nvPr/>
          </p:nvSpPr>
          <p:spPr>
            <a:xfrm>
              <a:off x="1462729" y="6017162"/>
              <a:ext cx="561930" cy="494881"/>
            </a:xfrm>
            <a:custGeom>
              <a:avLst/>
              <a:gdLst/>
              <a:ahLst/>
              <a:cxnLst/>
              <a:rect l="l" t="t" r="r" b="b"/>
              <a:pathLst>
                <a:path w="561930" h="494881">
                  <a:moveTo>
                    <a:pt x="280965" y="0"/>
                  </a:moveTo>
                  <a:lnTo>
                    <a:pt x="561930" y="494881"/>
                  </a:lnTo>
                  <a:lnTo>
                    <a:pt x="0" y="494881"/>
                  </a:lnTo>
                  <a:close/>
                </a:path>
              </a:pathLst>
            </a:cu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等腰三角形 36"/>
            <p:cNvSpPr/>
            <p:nvPr/>
          </p:nvSpPr>
          <p:spPr>
            <a:xfrm>
              <a:off x="2345513" y="6017162"/>
              <a:ext cx="561930" cy="494881"/>
            </a:xfrm>
            <a:custGeom>
              <a:avLst/>
              <a:gdLst/>
              <a:ahLst/>
              <a:cxnLst/>
              <a:rect l="l" t="t" r="r" b="b"/>
              <a:pathLst>
                <a:path w="561930" h="494881">
                  <a:moveTo>
                    <a:pt x="280965" y="0"/>
                  </a:moveTo>
                  <a:lnTo>
                    <a:pt x="561930" y="494881"/>
                  </a:lnTo>
                  <a:lnTo>
                    <a:pt x="0" y="49488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等腰三角形 37"/>
            <p:cNvSpPr/>
            <p:nvPr/>
          </p:nvSpPr>
          <p:spPr>
            <a:xfrm>
              <a:off x="3226925" y="6017162"/>
              <a:ext cx="561930" cy="494881"/>
            </a:xfrm>
            <a:custGeom>
              <a:avLst/>
              <a:gdLst/>
              <a:ahLst/>
              <a:cxnLst/>
              <a:rect l="l" t="t" r="r" b="b"/>
              <a:pathLst>
                <a:path w="561930" h="494881">
                  <a:moveTo>
                    <a:pt x="280965" y="0"/>
                  </a:moveTo>
                  <a:lnTo>
                    <a:pt x="561930" y="494881"/>
                  </a:lnTo>
                  <a:lnTo>
                    <a:pt x="0" y="494881"/>
                  </a:lnTo>
                  <a:close/>
                </a:path>
              </a:pathLst>
            </a:cu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579854" y="3467784"/>
            <a:ext cx="4045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 smtClean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从</a:t>
            </a:r>
            <a:r>
              <a:rPr lang="en-US" altLang="zh-CN" sz="2400" b="1" spc="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Web</a:t>
            </a:r>
            <a:r>
              <a:rPr lang="zh-CN" altLang="en-US" sz="2000" b="1" spc="100" dirty="0" smtClean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设计趋势看</a:t>
            </a:r>
            <a:r>
              <a:rPr lang="en-US" altLang="zh-CN" sz="2400" b="1" spc="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2000" b="1" spc="100" dirty="0" smtClean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设计</a:t>
            </a:r>
            <a:endParaRPr lang="zh-CN" altLang="en-US" sz="2000" b="1" spc="100" dirty="0"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08" name="任意多边形 107"/>
          <p:cNvSpPr/>
          <p:nvPr/>
        </p:nvSpPr>
        <p:spPr>
          <a:xfrm>
            <a:off x="3156935" y="4082872"/>
            <a:ext cx="5987062" cy="237874"/>
          </a:xfrm>
          <a:custGeom>
            <a:avLst/>
            <a:gdLst>
              <a:gd name="connsiteX0" fmla="*/ 0 w 5987062"/>
              <a:gd name="connsiteY0" fmla="*/ 0 h 237874"/>
              <a:gd name="connsiteX1" fmla="*/ 5987062 w 5987062"/>
              <a:gd name="connsiteY1" fmla="*/ 0 h 237874"/>
              <a:gd name="connsiteX2" fmla="*/ 5987062 w 5987062"/>
              <a:gd name="connsiteY2" fmla="*/ 237874 h 237874"/>
              <a:gd name="connsiteX3" fmla="*/ 236413 w 5987062"/>
              <a:gd name="connsiteY3" fmla="*/ 237874 h 237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7062" h="237874">
                <a:moveTo>
                  <a:pt x="0" y="0"/>
                </a:moveTo>
                <a:lnTo>
                  <a:pt x="5987062" y="0"/>
                </a:lnTo>
                <a:lnTo>
                  <a:pt x="5987062" y="237874"/>
                </a:lnTo>
                <a:lnTo>
                  <a:pt x="236413" y="2378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TextBox 104"/>
          <p:cNvSpPr txBox="1"/>
          <p:nvPr/>
        </p:nvSpPr>
        <p:spPr>
          <a:xfrm>
            <a:off x="7976705" y="4075897"/>
            <a:ext cx="11545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By:</a:t>
            </a:r>
            <a:r>
              <a:rPr lang="zh-CN" altLang="en-US" sz="1050" dirty="0" smtClean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向阳的小七</a:t>
            </a:r>
            <a:endParaRPr lang="zh-CN" altLang="en-US" sz="1050" dirty="0"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-9526" y="-9526"/>
            <a:ext cx="4005461" cy="5153025"/>
          </a:xfrm>
          <a:custGeom>
            <a:avLst/>
            <a:gdLst>
              <a:gd name="connsiteX0" fmla="*/ 0 w 3995936"/>
              <a:gd name="connsiteY0" fmla="*/ 5143500 h 5143500"/>
              <a:gd name="connsiteX1" fmla="*/ 988315 w 3995936"/>
              <a:gd name="connsiteY1" fmla="*/ 0 h 5143500"/>
              <a:gd name="connsiteX2" fmla="*/ 3995936 w 3995936"/>
              <a:gd name="connsiteY2" fmla="*/ 5143500 h 5143500"/>
              <a:gd name="connsiteX3" fmla="*/ 0 w 3995936"/>
              <a:gd name="connsiteY3" fmla="*/ 5143500 h 5143500"/>
              <a:gd name="connsiteX0" fmla="*/ 0 w 3995936"/>
              <a:gd name="connsiteY0" fmla="*/ 5143500 h 5143500"/>
              <a:gd name="connsiteX1" fmla="*/ 838200 w 3995936"/>
              <a:gd name="connsiteY1" fmla="*/ 676275 h 5143500"/>
              <a:gd name="connsiteX2" fmla="*/ 988315 w 3995936"/>
              <a:gd name="connsiteY2" fmla="*/ 0 h 5143500"/>
              <a:gd name="connsiteX3" fmla="*/ 3995936 w 3995936"/>
              <a:gd name="connsiteY3" fmla="*/ 5143500 h 5143500"/>
              <a:gd name="connsiteX4" fmla="*/ 0 w 3995936"/>
              <a:gd name="connsiteY4" fmla="*/ 5143500 h 5143500"/>
              <a:gd name="connsiteX0" fmla="*/ 9525 w 4005461"/>
              <a:gd name="connsiteY0" fmla="*/ 5143500 h 5143500"/>
              <a:gd name="connsiteX1" fmla="*/ 0 w 4005461"/>
              <a:gd name="connsiteY1" fmla="*/ 0 h 5143500"/>
              <a:gd name="connsiteX2" fmla="*/ 997840 w 4005461"/>
              <a:gd name="connsiteY2" fmla="*/ 0 h 5143500"/>
              <a:gd name="connsiteX3" fmla="*/ 4005461 w 4005461"/>
              <a:gd name="connsiteY3" fmla="*/ 5143500 h 5143500"/>
              <a:gd name="connsiteX4" fmla="*/ 9525 w 4005461"/>
              <a:gd name="connsiteY4" fmla="*/ 5143500 h 5143500"/>
              <a:gd name="connsiteX0" fmla="*/ 9525 w 4005461"/>
              <a:gd name="connsiteY0" fmla="*/ 5153025 h 5153025"/>
              <a:gd name="connsiteX1" fmla="*/ 0 w 4005461"/>
              <a:gd name="connsiteY1" fmla="*/ 9525 h 5153025"/>
              <a:gd name="connsiteX2" fmla="*/ 1026415 w 4005461"/>
              <a:gd name="connsiteY2" fmla="*/ 0 h 5153025"/>
              <a:gd name="connsiteX3" fmla="*/ 4005461 w 4005461"/>
              <a:gd name="connsiteY3" fmla="*/ 5153025 h 5153025"/>
              <a:gd name="connsiteX4" fmla="*/ 9525 w 4005461"/>
              <a:gd name="connsiteY4" fmla="*/ 5153025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5461" h="5153025">
                <a:moveTo>
                  <a:pt x="9525" y="5153025"/>
                </a:moveTo>
                <a:lnTo>
                  <a:pt x="0" y="9525"/>
                </a:lnTo>
                <a:lnTo>
                  <a:pt x="1026415" y="0"/>
                </a:lnTo>
                <a:lnTo>
                  <a:pt x="4005461" y="5153025"/>
                </a:lnTo>
                <a:lnTo>
                  <a:pt x="9525" y="5153025"/>
                </a:lnTo>
                <a:close/>
              </a:path>
            </a:pathLst>
          </a:custGeom>
          <a:solidFill>
            <a:srgbClr val="D0D0D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19807036">
            <a:off x="737643" y="3428390"/>
            <a:ext cx="2002731" cy="2369979"/>
          </a:xfrm>
          <a:custGeom>
            <a:avLst/>
            <a:gdLst/>
            <a:ahLst/>
            <a:cxnLst/>
            <a:rect l="l" t="t" r="r" b="b"/>
            <a:pathLst>
              <a:path w="2002731" h="2369979">
                <a:moveTo>
                  <a:pt x="2002731" y="0"/>
                </a:moveTo>
                <a:lnTo>
                  <a:pt x="2002731" y="2369979"/>
                </a:lnTo>
                <a:lnTo>
                  <a:pt x="0" y="1219161"/>
                </a:lnTo>
                <a:lnTo>
                  <a:pt x="0" y="0"/>
                </a:lnTo>
                <a:close/>
              </a:path>
            </a:pathLst>
          </a:custGeom>
          <a:solidFill>
            <a:srgbClr val="0686C8">
              <a:alpha val="87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flipV="1">
            <a:off x="94442" y="-16375"/>
            <a:ext cx="792088" cy="697576"/>
          </a:xfrm>
          <a:prstGeom prst="triangl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>
            <a:off x="549159" y="-14514"/>
            <a:ext cx="792088" cy="695715"/>
          </a:xfrm>
          <a:prstGeom prst="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flipV="1">
            <a:off x="532014" y="741440"/>
            <a:ext cx="792088" cy="697576"/>
          </a:xfrm>
          <a:prstGeom prst="triangl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0" y="-11386"/>
            <a:ext cx="2987824" cy="5154885"/>
          </a:xfrm>
          <a:prstGeom prst="triangle">
            <a:avLst>
              <a:gd name="adj" fmla="val 0"/>
            </a:avLst>
          </a:prstGeom>
          <a:solidFill>
            <a:srgbClr val="D0D0D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-74284" y="2420114"/>
            <a:ext cx="792088" cy="697576"/>
          </a:xfrm>
          <a:prstGeom prst="triangle">
            <a:avLst/>
          </a:prstGeom>
          <a:solidFill>
            <a:srgbClr val="0686C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>
            <a:off x="906650" y="2420114"/>
            <a:ext cx="792088" cy="697576"/>
          </a:xfrm>
          <a:prstGeom prst="triangle">
            <a:avLst/>
          </a:prstGeom>
          <a:solidFill>
            <a:srgbClr val="0686C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>
            <a:off x="464886" y="3181366"/>
            <a:ext cx="792088" cy="697576"/>
          </a:xfrm>
          <a:prstGeom prst="triangle">
            <a:avLst/>
          </a:prstGeom>
          <a:solidFill>
            <a:srgbClr val="0686C8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1347670" y="3181366"/>
            <a:ext cx="792088" cy="697576"/>
          </a:xfrm>
          <a:prstGeom prst="triangle">
            <a:avLst/>
          </a:prstGeom>
          <a:solidFill>
            <a:srgbClr val="0686C8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>
            <a:off x="-29046" y="3181366"/>
            <a:ext cx="401161" cy="697576"/>
          </a:xfrm>
          <a:custGeom>
            <a:avLst/>
            <a:gdLst/>
            <a:ahLst/>
            <a:cxnLst/>
            <a:rect l="l" t="t" r="r" b="b"/>
            <a:pathLst>
              <a:path w="401161" h="697576">
                <a:moveTo>
                  <a:pt x="5117" y="0"/>
                </a:moveTo>
                <a:lnTo>
                  <a:pt x="401161" y="697576"/>
                </a:lnTo>
                <a:lnTo>
                  <a:pt x="0" y="697576"/>
                </a:lnTo>
                <a:lnTo>
                  <a:pt x="0" y="9013"/>
                </a:lnTo>
                <a:close/>
              </a:path>
            </a:pathLst>
          </a:custGeom>
          <a:solidFill>
            <a:srgbClr val="0686C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27314" y="3939902"/>
            <a:ext cx="792088" cy="697576"/>
          </a:xfrm>
          <a:prstGeom prst="triangle">
            <a:avLst/>
          </a:prstGeom>
          <a:solidFill>
            <a:srgbClr val="0686C8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906650" y="3939902"/>
            <a:ext cx="792088" cy="697576"/>
          </a:xfrm>
          <a:prstGeom prst="triangle">
            <a:avLst/>
          </a:prstGeom>
          <a:solidFill>
            <a:srgbClr val="0686C8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1789414" y="3939902"/>
            <a:ext cx="792088" cy="697576"/>
          </a:xfrm>
          <a:prstGeom prst="triangle">
            <a:avLst/>
          </a:prstGeom>
          <a:solidFill>
            <a:srgbClr val="0686C8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flipV="1">
            <a:off x="27314" y="3181366"/>
            <a:ext cx="792088" cy="697576"/>
          </a:xfrm>
          <a:prstGeom prst="triangle">
            <a:avLst/>
          </a:prstGeom>
          <a:solidFill>
            <a:srgbClr val="0686C8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flipV="1">
            <a:off x="906650" y="3181366"/>
            <a:ext cx="792088" cy="697576"/>
          </a:xfrm>
          <a:prstGeom prst="triangle">
            <a:avLst/>
          </a:prstGeom>
          <a:solidFill>
            <a:srgbClr val="0686C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flipV="1">
            <a:off x="1347670" y="3929221"/>
            <a:ext cx="792088" cy="697576"/>
          </a:xfrm>
          <a:prstGeom prst="triangle">
            <a:avLst/>
          </a:prstGeom>
          <a:solidFill>
            <a:srgbClr val="0686C8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flipV="1">
            <a:off x="464886" y="3929221"/>
            <a:ext cx="792088" cy="697576"/>
          </a:xfrm>
          <a:prstGeom prst="triangle">
            <a:avLst/>
          </a:prstGeom>
          <a:solidFill>
            <a:srgbClr val="0686C8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flipV="1">
            <a:off x="-29046" y="3929221"/>
            <a:ext cx="401161" cy="697576"/>
          </a:xfrm>
          <a:custGeom>
            <a:avLst/>
            <a:gdLst/>
            <a:ahLst/>
            <a:cxnLst/>
            <a:rect l="l" t="t" r="r" b="b"/>
            <a:pathLst>
              <a:path w="401161" h="697576">
                <a:moveTo>
                  <a:pt x="0" y="697576"/>
                </a:moveTo>
                <a:lnTo>
                  <a:pt x="401161" y="697576"/>
                </a:lnTo>
                <a:lnTo>
                  <a:pt x="5117" y="0"/>
                </a:lnTo>
                <a:lnTo>
                  <a:pt x="0" y="9013"/>
                </a:lnTo>
                <a:close/>
              </a:path>
            </a:pathLst>
          </a:custGeom>
          <a:solidFill>
            <a:srgbClr val="0686C8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flipV="1">
            <a:off x="36839" y="4675578"/>
            <a:ext cx="792088" cy="484268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rgbClr val="0686C8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flipV="1">
            <a:off x="906650" y="4675578"/>
            <a:ext cx="792088" cy="484268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rgbClr val="0686C8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flipV="1">
            <a:off x="1789414" y="4675578"/>
            <a:ext cx="792088" cy="484268"/>
          </a:xfrm>
          <a:custGeom>
            <a:avLst/>
            <a:gdLst/>
            <a:ahLst/>
            <a:cxnLst/>
            <a:rect l="l" t="t" r="r" b="b"/>
            <a:pathLst>
              <a:path w="792088" h="484268">
                <a:moveTo>
                  <a:pt x="0" y="484268"/>
                </a:moveTo>
                <a:lnTo>
                  <a:pt x="792088" y="484268"/>
                </a:lnTo>
                <a:lnTo>
                  <a:pt x="517148" y="0"/>
                </a:lnTo>
                <a:lnTo>
                  <a:pt x="274940" y="0"/>
                </a:lnTo>
                <a:close/>
              </a:path>
            </a:pathLst>
          </a:custGeom>
          <a:solidFill>
            <a:srgbClr val="0686C8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>
            <a:off x="-29046" y="4664966"/>
            <a:ext cx="295607" cy="494881"/>
          </a:xfrm>
          <a:custGeom>
            <a:avLst/>
            <a:gdLst/>
            <a:ahLst/>
            <a:cxnLst/>
            <a:rect l="l" t="t" r="r" b="b"/>
            <a:pathLst>
              <a:path w="295607" h="494881">
                <a:moveTo>
                  <a:pt x="14642" y="0"/>
                </a:moveTo>
                <a:lnTo>
                  <a:pt x="295607" y="494881"/>
                </a:lnTo>
                <a:lnTo>
                  <a:pt x="0" y="494881"/>
                </a:lnTo>
                <a:lnTo>
                  <a:pt x="0" y="25790"/>
                </a:lnTo>
                <a:close/>
              </a:path>
            </a:pathLst>
          </a:custGeom>
          <a:solidFill>
            <a:srgbClr val="0686C8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>
            <a:off x="579965" y="4664966"/>
            <a:ext cx="561930" cy="494881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rgbClr val="0686C8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>
            <a:off x="1462749" y="4664966"/>
            <a:ext cx="561930" cy="494881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rgbClr val="0686C8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>
            <a:off x="2344161" y="4664966"/>
            <a:ext cx="561930" cy="494881"/>
          </a:xfrm>
          <a:custGeom>
            <a:avLst/>
            <a:gdLst/>
            <a:ahLst/>
            <a:cxnLst/>
            <a:rect l="l" t="t" r="r" b="b"/>
            <a:pathLst>
              <a:path w="561930" h="494881">
                <a:moveTo>
                  <a:pt x="280965" y="0"/>
                </a:moveTo>
                <a:lnTo>
                  <a:pt x="561930" y="494881"/>
                </a:lnTo>
                <a:lnTo>
                  <a:pt x="0" y="494881"/>
                </a:lnTo>
                <a:close/>
              </a:path>
            </a:pathLst>
          </a:custGeom>
          <a:solidFill>
            <a:srgbClr val="0686C8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flipV="1">
            <a:off x="-55234" y="1463055"/>
            <a:ext cx="792088" cy="697576"/>
          </a:xfrm>
          <a:prstGeom prst="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flipV="1">
            <a:off x="-29046" y="2151106"/>
            <a:ext cx="337663" cy="594746"/>
          </a:xfrm>
          <a:custGeom>
            <a:avLst/>
            <a:gdLst/>
            <a:ahLst/>
            <a:cxnLst/>
            <a:rect l="l" t="t" r="r" b="b"/>
            <a:pathLst>
              <a:path w="337663" h="594746">
                <a:moveTo>
                  <a:pt x="0" y="594746"/>
                </a:moveTo>
                <a:lnTo>
                  <a:pt x="337663" y="59474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flipV="1">
            <a:off x="359860" y="2151106"/>
            <a:ext cx="792088" cy="697576"/>
          </a:xfrm>
          <a:prstGeom prst="triangle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>
            <a:off x="-29047" y="1597388"/>
            <a:ext cx="298548" cy="525850"/>
          </a:xfrm>
          <a:custGeom>
            <a:avLst/>
            <a:gdLst/>
            <a:ahLst/>
            <a:cxnLst/>
            <a:rect l="l" t="t" r="r" b="b"/>
            <a:pathLst>
              <a:path w="298548" h="525850">
                <a:moveTo>
                  <a:pt x="0" y="0"/>
                </a:moveTo>
                <a:lnTo>
                  <a:pt x="298548" y="525850"/>
                </a:lnTo>
                <a:lnTo>
                  <a:pt x="0" y="525850"/>
                </a:lnTo>
                <a:close/>
              </a:path>
            </a:pathLst>
          </a:cu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>
            <a:off x="-74284" y="727379"/>
            <a:ext cx="792088" cy="697576"/>
          </a:xfrm>
          <a:prstGeom prst="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flipV="1">
            <a:off x="-29047" y="736905"/>
            <a:ext cx="302232" cy="532339"/>
          </a:xfrm>
          <a:custGeom>
            <a:avLst/>
            <a:gdLst/>
            <a:ahLst/>
            <a:cxnLst/>
            <a:rect l="l" t="t" r="r" b="b"/>
            <a:pathLst>
              <a:path w="302232" h="532339">
                <a:moveTo>
                  <a:pt x="0" y="532339"/>
                </a:moveTo>
                <a:lnTo>
                  <a:pt x="302232" y="53233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-21261" y="-38100"/>
            <a:ext cx="3008523" cy="5236046"/>
          </a:xfrm>
          <a:prstGeom prst="line">
            <a:avLst/>
          </a:prstGeom>
          <a:ln w="57150">
            <a:solidFill>
              <a:srgbClr val="0686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6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Personal\Desktop\150306午间欣赏\063525sb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81" y="1450298"/>
            <a:ext cx="4791419" cy="319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TextBox 152"/>
          <p:cNvSpPr txBox="1"/>
          <p:nvPr/>
        </p:nvSpPr>
        <p:spPr>
          <a:xfrm>
            <a:off x="20560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5</a:t>
            </a:r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固定块（</a:t>
            </a:r>
            <a:r>
              <a:rPr lang="en-US" altLang="zh-CN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Fixed Blocks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）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056036" y="902866"/>
            <a:ext cx="5002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固定块像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css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 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fixed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属性，我们常见有导航菜单用这个技术，而在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2014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年，有些网页上一些小部件也使用这个技术，但多用于边栏上的内容</a:t>
            </a:r>
          </a:p>
        </p:txBody>
      </p:sp>
      <p:sp>
        <p:nvSpPr>
          <p:cNvPr id="2059" name="矩形 2058"/>
          <p:cNvSpPr/>
          <p:nvPr/>
        </p:nvSpPr>
        <p:spPr>
          <a:xfrm>
            <a:off x="2153282" y="1404579"/>
            <a:ext cx="4791419" cy="45719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37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4358"/>
            <a:ext cx="6821710" cy="1679381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19" name="Picture 3" descr="D:\Personal\Desktop\360截图201503051639392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8"/>
          <a:stretch/>
        </p:blipFill>
        <p:spPr bwMode="auto">
          <a:xfrm>
            <a:off x="1198037" y="952620"/>
            <a:ext cx="3262970" cy="15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Personal\Desktop\360截图2015030516534954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4" b="2124"/>
          <a:stretch/>
        </p:blipFill>
        <p:spPr bwMode="auto">
          <a:xfrm>
            <a:off x="4534759" y="952620"/>
            <a:ext cx="3328433" cy="15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1473" y="3126875"/>
            <a:ext cx="38924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很好的把要展示的内容固定到每个模块中，用的大模块区别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不同的内容，能让人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印象深刻</a:t>
            </a:r>
            <a:endParaRPr lang="zh-CN" altLang="en-US" sz="1100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984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Personal\Desktop\150306午间欣赏\0635322h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81" y="1450298"/>
            <a:ext cx="4791419" cy="319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TextBox 152"/>
          <p:cNvSpPr txBox="1"/>
          <p:nvPr/>
        </p:nvSpPr>
        <p:spPr>
          <a:xfrm>
            <a:off x="20560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6</a:t>
            </a:r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延续扁平化设计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056036" y="902866"/>
            <a:ext cx="5002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扁平化可以说默认为大型科技公司以及设计师首要的设计风格，从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WEB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、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APP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上都能看到扁平化的影子，我们肯定在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2015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年这个趋势将会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延续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2059" name="矩形 2058"/>
          <p:cNvSpPr/>
          <p:nvPr/>
        </p:nvSpPr>
        <p:spPr>
          <a:xfrm>
            <a:off x="2153282" y="1404579"/>
            <a:ext cx="4791419" cy="45719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4358"/>
            <a:ext cx="6821710" cy="1679381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266" name="Picture 2" descr="D:\Personal\Desktop\360截图201503051639116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999" y="952619"/>
            <a:ext cx="3328433" cy="15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Personal\Desktop\360截图2015030516351168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2" b="2314"/>
          <a:stretch/>
        </p:blipFill>
        <p:spPr bwMode="auto">
          <a:xfrm>
            <a:off x="1176685" y="952620"/>
            <a:ext cx="3337661" cy="15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1473" y="3126875"/>
            <a:ext cx="3892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扁平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化的设计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我想许多同学多多少少都做过一些，在这里我想说的是扁平化并不难做，难做的是创意流畅的逻辑性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动画，扁平化设计需要在排版前就想好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动画的逻辑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，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根据逻辑性来做，才能一气呵成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959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Personal\Desktop\150306午间欣赏\063537Qh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80" y="1450297"/>
            <a:ext cx="4791419" cy="319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TextBox 152"/>
          <p:cNvSpPr txBox="1"/>
          <p:nvPr/>
        </p:nvSpPr>
        <p:spPr>
          <a:xfrm>
            <a:off x="20560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7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：大文字版式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056036" y="902866"/>
            <a:ext cx="5002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在过去一年，我看已经看到不少使用大大的标题来排版，简单、有力、有效</a:t>
            </a:r>
          </a:p>
        </p:txBody>
      </p:sp>
      <p:sp>
        <p:nvSpPr>
          <p:cNvPr id="2059" name="矩形 2058"/>
          <p:cNvSpPr/>
          <p:nvPr/>
        </p:nvSpPr>
        <p:spPr>
          <a:xfrm>
            <a:off x="2153282" y="1404579"/>
            <a:ext cx="4791419" cy="45719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19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4358"/>
            <a:ext cx="6821710" cy="1679381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434" name="Picture 2" descr="D:\Personal\Desktop\QQ截图2015030517483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b="10531"/>
          <a:stretch/>
        </p:blipFill>
        <p:spPr bwMode="auto">
          <a:xfrm>
            <a:off x="1167794" y="952621"/>
            <a:ext cx="3327944" cy="156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D:\Personal\Desktop\360截图201503051753298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"/>
          <a:stretch/>
        </p:blipFill>
        <p:spPr bwMode="auto">
          <a:xfrm>
            <a:off x="4545775" y="952619"/>
            <a:ext cx="3326942" cy="15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1473" y="3126875"/>
            <a:ext cx="3892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我见过最多的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大文字排版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是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出现在宣传海报上，为了突出主题，把主题文字排的大大的，很好看的感觉，现在越来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越多的大文字排版形式出现在各种设计中，在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设计中也可以尝试一下这种风格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903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Personal\Desktop\150306午间欣赏\063536mn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79" y="1450296"/>
            <a:ext cx="4791419" cy="319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TextBox 152"/>
          <p:cNvSpPr txBox="1"/>
          <p:nvPr/>
        </p:nvSpPr>
        <p:spPr>
          <a:xfrm>
            <a:off x="20560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8</a:t>
            </a:r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几何设计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056036" y="902866"/>
            <a:ext cx="5002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你在学校学习几何的时候也许觉得他是很乏味的，但如果能使用得当，将会有大不同哦</a:t>
            </a:r>
          </a:p>
        </p:txBody>
      </p:sp>
      <p:sp>
        <p:nvSpPr>
          <p:cNvPr id="2059" name="矩形 2058"/>
          <p:cNvSpPr/>
          <p:nvPr/>
        </p:nvSpPr>
        <p:spPr>
          <a:xfrm>
            <a:off x="2153282" y="1404579"/>
            <a:ext cx="4791419" cy="45719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70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4358"/>
            <a:ext cx="6821710" cy="1679381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339" name="Picture 3" descr="D:\Personal\Desktop\360截图2015030516585138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9" b="4666"/>
          <a:stretch/>
        </p:blipFill>
        <p:spPr bwMode="auto">
          <a:xfrm>
            <a:off x="4535693" y="952619"/>
            <a:ext cx="3338219" cy="15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1473" y="3126875"/>
            <a:ext cx="39567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几何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设计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是我见过不多的设计，但是总能给我一种莫名的感动在点线面交织的世界里，给人一种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纯粹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的感觉，如果这种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风格能把握好的话，绝对能让自己的观众大开眼界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338" name="Picture 2" descr="D:\Personal\Desktop\360截图2015030516583295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8" b="3578"/>
          <a:stretch/>
        </p:blipFill>
        <p:spPr bwMode="auto">
          <a:xfrm>
            <a:off x="1191082" y="961982"/>
            <a:ext cx="3290304" cy="155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Personal\Desktop\150306午间欣赏\063528GA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79" y="1590669"/>
            <a:ext cx="4791418" cy="319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TextBox 152"/>
          <p:cNvSpPr txBox="1"/>
          <p:nvPr/>
        </p:nvSpPr>
        <p:spPr>
          <a:xfrm>
            <a:off x="20560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9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：增加插画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056036" y="902866"/>
            <a:ext cx="500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手绘插图已被利用过一段时间了，为了让访客从外观上感受到更人性化、亲切感，可以尝试在网页上使用手写字体或插图，让访问者脱离沉闷的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Web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体验，并加深对网站的印象</a:t>
            </a:r>
          </a:p>
        </p:txBody>
      </p:sp>
      <p:sp>
        <p:nvSpPr>
          <p:cNvPr id="2059" name="矩形 2058"/>
          <p:cNvSpPr/>
          <p:nvPr/>
        </p:nvSpPr>
        <p:spPr>
          <a:xfrm>
            <a:off x="2153282" y="1544952"/>
            <a:ext cx="4791419" cy="45719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4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4358"/>
            <a:ext cx="6821710" cy="1679381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410" name="Picture 2" descr="D:\Personal\Desktop\QQ截图201503051731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524" y="952618"/>
            <a:ext cx="3288862" cy="158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D:\Personal\Desktop\QQ截图2015030517304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693" y="952618"/>
            <a:ext cx="3338219" cy="158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1473" y="3126875"/>
            <a:ext cx="39567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近些年来，越来越多的人开始尝试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插画风格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的设计，这种手绘的风格能拉近人与人之间的距离，让观众感觉到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感受到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更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人性化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、更有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亲切感</a:t>
            </a:r>
            <a:endParaRPr lang="en-US" altLang="zh-CN" sz="1100" dirty="0" smtClean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355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/>
          <p:cNvSpPr txBox="1"/>
          <p:nvPr/>
        </p:nvSpPr>
        <p:spPr>
          <a:xfrm>
            <a:off x="21957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1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：自然摄影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195736" y="902866"/>
            <a:ext cx="464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在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2014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年已有很多网站使用高品质的照片作为设计元素，优秀的照片视觉是非常有吸引力的，所以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2015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将会继续这个趋势走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下去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pic>
        <p:nvPicPr>
          <p:cNvPr id="2058" name="Picture 3" descr="D:\Personal\Desktop\150306午间欣赏\063516p6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336" y="1450298"/>
            <a:ext cx="4540695" cy="302713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2059" name="矩形 2058"/>
          <p:cNvSpPr/>
          <p:nvPr/>
        </p:nvSpPr>
        <p:spPr>
          <a:xfrm>
            <a:off x="2292983" y="1381522"/>
            <a:ext cx="4545048" cy="68776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19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Personal\Desktop\150306午间欣赏\0635415C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82" y="1590670"/>
            <a:ext cx="4791416" cy="319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TextBox 152"/>
          <p:cNvSpPr txBox="1"/>
          <p:nvPr/>
        </p:nvSpPr>
        <p:spPr>
          <a:xfrm>
            <a:off x="20560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10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：更多</a:t>
            </a:r>
            <a:r>
              <a:rPr lang="en-US" altLang="zh-CN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Material Design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风格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056036" y="902866"/>
            <a:ext cx="5002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Material Design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由谷歌创造，是由扁平化设计中派生出来的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风格，这种风格在网页设计中也不少见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2059" name="矩形 2058"/>
          <p:cNvSpPr/>
          <p:nvPr/>
        </p:nvSpPr>
        <p:spPr>
          <a:xfrm>
            <a:off x="2153282" y="1544952"/>
            <a:ext cx="4791419" cy="45719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28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4358"/>
            <a:ext cx="6821710" cy="1679381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0" name="Picture 6" descr="D:\Personal\Desktop\10.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7"/>
          <a:stretch/>
        </p:blipFill>
        <p:spPr bwMode="auto">
          <a:xfrm>
            <a:off x="1191083" y="952619"/>
            <a:ext cx="3290304" cy="15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1473" y="3126875"/>
            <a:ext cx="39567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Material </a:t>
            </a:r>
            <a:r>
              <a:rPr lang="en-US" altLang="zh-CN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Design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是谷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歌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推出的一种全新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的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设计语言。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谷歌表示，这种设计语言旨在为手机、平板电脑、台式机和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“其他平台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”</a:t>
            </a:r>
            <a:r>
              <a:rPr lang="zh-CN" altLang="en-US" sz="1100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提供更一致、更广泛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的外观和感觉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”。我们也可以在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设计中融入一些电子产品，在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电子里展示自己要演示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的内容，更易让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观众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认可</a:t>
            </a:r>
            <a:endParaRPr lang="en-US" altLang="zh-CN" sz="1100" dirty="0" smtClean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接受</a:t>
            </a:r>
            <a:endParaRPr lang="en-US" altLang="zh-CN" sz="1100" dirty="0" smtClean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31" name="Picture 7" descr="D:\Personal\Desktop\150306午间欣赏\QQ截图2015030511315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587" y="958806"/>
            <a:ext cx="3275568" cy="155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6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组合 105"/>
          <p:cNvGrpSpPr/>
          <p:nvPr/>
        </p:nvGrpSpPr>
        <p:grpSpPr>
          <a:xfrm>
            <a:off x="3973459" y="1495810"/>
            <a:ext cx="1340549" cy="366485"/>
            <a:chOff x="569622" y="255554"/>
            <a:chExt cx="1340549" cy="366485"/>
          </a:xfrm>
        </p:grpSpPr>
        <p:grpSp>
          <p:nvGrpSpPr>
            <p:cNvPr id="98" name="组合 97"/>
            <p:cNvGrpSpPr/>
            <p:nvPr/>
          </p:nvGrpSpPr>
          <p:grpSpPr>
            <a:xfrm>
              <a:off x="569622" y="269218"/>
              <a:ext cx="209606" cy="337861"/>
              <a:chOff x="9537700" y="1358900"/>
              <a:chExt cx="454025" cy="731838"/>
            </a:xfrm>
          </p:grpSpPr>
          <p:sp>
            <p:nvSpPr>
              <p:cNvPr id="99" name="AutoShape 6"/>
              <p:cNvSpPr>
                <a:spLocks noChangeAspect="1" noChangeArrowheads="1" noTextEdit="1"/>
              </p:cNvSpPr>
              <p:nvPr/>
            </p:nvSpPr>
            <p:spPr bwMode="auto">
              <a:xfrm>
                <a:off x="9540875" y="1368425"/>
                <a:ext cx="447675" cy="722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8"/>
              <p:cNvSpPr>
                <a:spLocks/>
              </p:cNvSpPr>
              <p:nvPr/>
            </p:nvSpPr>
            <p:spPr bwMode="auto">
              <a:xfrm>
                <a:off x="9599613" y="1614488"/>
                <a:ext cx="363538" cy="357187"/>
              </a:xfrm>
              <a:custGeom>
                <a:avLst/>
                <a:gdLst>
                  <a:gd name="T0" fmla="*/ 1360 w 1385"/>
                  <a:gd name="T1" fmla="*/ 575 h 1526"/>
                  <a:gd name="T2" fmla="*/ 1213 w 1385"/>
                  <a:gd name="T3" fmla="*/ 520 h 1526"/>
                  <a:gd name="T4" fmla="*/ 726 w 1385"/>
                  <a:gd name="T5" fmla="*/ 874 h 1526"/>
                  <a:gd name="T6" fmla="*/ 726 w 1385"/>
                  <a:gd name="T7" fmla="*/ 111 h 1526"/>
                  <a:gd name="T8" fmla="*/ 615 w 1385"/>
                  <a:gd name="T9" fmla="*/ 0 h 1526"/>
                  <a:gd name="T10" fmla="*/ 504 w 1385"/>
                  <a:gd name="T11" fmla="*/ 111 h 1526"/>
                  <a:gd name="T12" fmla="*/ 504 w 1385"/>
                  <a:gd name="T13" fmla="*/ 576 h 1526"/>
                  <a:gd name="T14" fmla="*/ 188 w 1385"/>
                  <a:gd name="T15" fmla="*/ 302 h 1526"/>
                  <a:gd name="T16" fmla="*/ 34 w 1385"/>
                  <a:gd name="T17" fmla="*/ 333 h 1526"/>
                  <a:gd name="T18" fmla="*/ 65 w 1385"/>
                  <a:gd name="T19" fmla="*/ 487 h 1526"/>
                  <a:gd name="T20" fmla="*/ 504 w 1385"/>
                  <a:gd name="T21" fmla="*/ 961 h 1526"/>
                  <a:gd name="T22" fmla="*/ 504 w 1385"/>
                  <a:gd name="T23" fmla="*/ 1415 h 1526"/>
                  <a:gd name="T24" fmla="*/ 504 w 1385"/>
                  <a:gd name="T25" fmla="*/ 1421 h 1526"/>
                  <a:gd name="T26" fmla="*/ 506 w 1385"/>
                  <a:gd name="T27" fmla="*/ 1434 h 1526"/>
                  <a:gd name="T28" fmla="*/ 508 w 1385"/>
                  <a:gd name="T29" fmla="*/ 1443 h 1526"/>
                  <a:gd name="T30" fmla="*/ 511 w 1385"/>
                  <a:gd name="T31" fmla="*/ 1455 h 1526"/>
                  <a:gd name="T32" fmla="*/ 515 w 1385"/>
                  <a:gd name="T33" fmla="*/ 1464 h 1526"/>
                  <a:gd name="T34" fmla="*/ 521 w 1385"/>
                  <a:gd name="T35" fmla="*/ 1474 h 1526"/>
                  <a:gd name="T36" fmla="*/ 527 w 1385"/>
                  <a:gd name="T37" fmla="*/ 1482 h 1526"/>
                  <a:gd name="T38" fmla="*/ 534 w 1385"/>
                  <a:gd name="T39" fmla="*/ 1491 h 1526"/>
                  <a:gd name="T40" fmla="*/ 541 w 1385"/>
                  <a:gd name="T41" fmla="*/ 1497 h 1526"/>
                  <a:gd name="T42" fmla="*/ 550 w 1385"/>
                  <a:gd name="T43" fmla="*/ 1505 h 1526"/>
                  <a:gd name="T44" fmla="*/ 558 w 1385"/>
                  <a:gd name="T45" fmla="*/ 1510 h 1526"/>
                  <a:gd name="T46" fmla="*/ 568 w 1385"/>
                  <a:gd name="T47" fmla="*/ 1515 h 1526"/>
                  <a:gd name="T48" fmla="*/ 578 w 1385"/>
                  <a:gd name="T49" fmla="*/ 1519 h 1526"/>
                  <a:gd name="T50" fmla="*/ 588 w 1385"/>
                  <a:gd name="T51" fmla="*/ 1523 h 1526"/>
                  <a:gd name="T52" fmla="*/ 600 w 1385"/>
                  <a:gd name="T53" fmla="*/ 1525 h 1526"/>
                  <a:gd name="T54" fmla="*/ 606 w 1385"/>
                  <a:gd name="T55" fmla="*/ 1526 h 1526"/>
                  <a:gd name="T56" fmla="*/ 615 w 1385"/>
                  <a:gd name="T57" fmla="*/ 1526 h 1526"/>
                  <a:gd name="T58" fmla="*/ 615 w 1385"/>
                  <a:gd name="T59" fmla="*/ 1526 h 1526"/>
                  <a:gd name="T60" fmla="*/ 615 w 1385"/>
                  <a:gd name="T61" fmla="*/ 1526 h 1526"/>
                  <a:gd name="T62" fmla="*/ 615 w 1385"/>
                  <a:gd name="T63" fmla="*/ 1526 h 1526"/>
                  <a:gd name="T64" fmla="*/ 637 w 1385"/>
                  <a:gd name="T65" fmla="*/ 1524 h 1526"/>
                  <a:gd name="T66" fmla="*/ 644 w 1385"/>
                  <a:gd name="T67" fmla="*/ 1522 h 1526"/>
                  <a:gd name="T68" fmla="*/ 657 w 1385"/>
                  <a:gd name="T69" fmla="*/ 1518 h 1526"/>
                  <a:gd name="T70" fmla="*/ 666 w 1385"/>
                  <a:gd name="T71" fmla="*/ 1513 h 1526"/>
                  <a:gd name="T72" fmla="*/ 675 w 1385"/>
                  <a:gd name="T73" fmla="*/ 1508 h 1526"/>
                  <a:gd name="T74" fmla="*/ 683 w 1385"/>
                  <a:gd name="T75" fmla="*/ 1502 h 1526"/>
                  <a:gd name="T76" fmla="*/ 692 w 1385"/>
                  <a:gd name="T77" fmla="*/ 1495 h 1526"/>
                  <a:gd name="T78" fmla="*/ 698 w 1385"/>
                  <a:gd name="T79" fmla="*/ 1488 h 1526"/>
                  <a:gd name="T80" fmla="*/ 705 w 1385"/>
                  <a:gd name="T81" fmla="*/ 1479 h 1526"/>
                  <a:gd name="T82" fmla="*/ 711 w 1385"/>
                  <a:gd name="T83" fmla="*/ 1471 h 1526"/>
                  <a:gd name="T84" fmla="*/ 716 w 1385"/>
                  <a:gd name="T85" fmla="*/ 1461 h 1526"/>
                  <a:gd name="T86" fmla="*/ 719 w 1385"/>
                  <a:gd name="T87" fmla="*/ 1451 h 1526"/>
                  <a:gd name="T88" fmla="*/ 723 w 1385"/>
                  <a:gd name="T89" fmla="*/ 1441 h 1526"/>
                  <a:gd name="T90" fmla="*/ 725 w 1385"/>
                  <a:gd name="T91" fmla="*/ 1430 h 1526"/>
                  <a:gd name="T92" fmla="*/ 726 w 1385"/>
                  <a:gd name="T93" fmla="*/ 1423 h 1526"/>
                  <a:gd name="T94" fmla="*/ 1305 w 1385"/>
                  <a:gd name="T95" fmla="*/ 722 h 1526"/>
                  <a:gd name="T96" fmla="*/ 1360 w 1385"/>
                  <a:gd name="T97" fmla="*/ 575 h 1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85" h="1526">
                    <a:moveTo>
                      <a:pt x="1360" y="575"/>
                    </a:moveTo>
                    <a:cubicBezTo>
                      <a:pt x="1334" y="519"/>
                      <a:pt x="1268" y="494"/>
                      <a:pt x="1213" y="520"/>
                    </a:cubicBezTo>
                    <a:cubicBezTo>
                      <a:pt x="987" y="622"/>
                      <a:pt x="832" y="747"/>
                      <a:pt x="726" y="874"/>
                    </a:cubicBezTo>
                    <a:cubicBezTo>
                      <a:pt x="726" y="111"/>
                      <a:pt x="726" y="111"/>
                      <a:pt x="726" y="111"/>
                    </a:cubicBezTo>
                    <a:cubicBezTo>
                      <a:pt x="726" y="49"/>
                      <a:pt x="676" y="0"/>
                      <a:pt x="615" y="0"/>
                    </a:cubicBezTo>
                    <a:cubicBezTo>
                      <a:pt x="553" y="0"/>
                      <a:pt x="504" y="49"/>
                      <a:pt x="504" y="111"/>
                    </a:cubicBezTo>
                    <a:cubicBezTo>
                      <a:pt x="504" y="576"/>
                      <a:pt x="504" y="576"/>
                      <a:pt x="504" y="576"/>
                    </a:cubicBezTo>
                    <a:cubicBezTo>
                      <a:pt x="425" y="487"/>
                      <a:pt x="321" y="390"/>
                      <a:pt x="188" y="302"/>
                    </a:cubicBezTo>
                    <a:cubicBezTo>
                      <a:pt x="137" y="268"/>
                      <a:pt x="68" y="282"/>
                      <a:pt x="34" y="333"/>
                    </a:cubicBezTo>
                    <a:cubicBezTo>
                      <a:pt x="0" y="385"/>
                      <a:pt x="14" y="454"/>
                      <a:pt x="65" y="487"/>
                    </a:cubicBezTo>
                    <a:cubicBezTo>
                      <a:pt x="345" y="673"/>
                      <a:pt x="475" y="906"/>
                      <a:pt x="504" y="961"/>
                    </a:cubicBezTo>
                    <a:cubicBezTo>
                      <a:pt x="504" y="1415"/>
                      <a:pt x="504" y="1415"/>
                      <a:pt x="504" y="1415"/>
                    </a:cubicBezTo>
                    <a:cubicBezTo>
                      <a:pt x="504" y="1417"/>
                      <a:pt x="504" y="1419"/>
                      <a:pt x="504" y="1421"/>
                    </a:cubicBezTo>
                    <a:cubicBezTo>
                      <a:pt x="505" y="1426"/>
                      <a:pt x="505" y="1430"/>
                      <a:pt x="506" y="1434"/>
                    </a:cubicBezTo>
                    <a:cubicBezTo>
                      <a:pt x="506" y="1437"/>
                      <a:pt x="507" y="1440"/>
                      <a:pt x="508" y="1443"/>
                    </a:cubicBezTo>
                    <a:cubicBezTo>
                      <a:pt x="509" y="1447"/>
                      <a:pt x="510" y="1451"/>
                      <a:pt x="511" y="1455"/>
                    </a:cubicBezTo>
                    <a:cubicBezTo>
                      <a:pt x="513" y="1458"/>
                      <a:pt x="514" y="1461"/>
                      <a:pt x="515" y="1464"/>
                    </a:cubicBezTo>
                    <a:cubicBezTo>
                      <a:pt x="517" y="1467"/>
                      <a:pt x="519" y="1470"/>
                      <a:pt x="521" y="1474"/>
                    </a:cubicBezTo>
                    <a:cubicBezTo>
                      <a:pt x="523" y="1477"/>
                      <a:pt x="525" y="1479"/>
                      <a:pt x="527" y="1482"/>
                    </a:cubicBezTo>
                    <a:cubicBezTo>
                      <a:pt x="529" y="1485"/>
                      <a:pt x="531" y="1488"/>
                      <a:pt x="534" y="1491"/>
                    </a:cubicBezTo>
                    <a:cubicBezTo>
                      <a:pt x="536" y="1493"/>
                      <a:pt x="538" y="1495"/>
                      <a:pt x="541" y="1497"/>
                    </a:cubicBezTo>
                    <a:cubicBezTo>
                      <a:pt x="544" y="1500"/>
                      <a:pt x="547" y="1502"/>
                      <a:pt x="550" y="1505"/>
                    </a:cubicBezTo>
                    <a:cubicBezTo>
                      <a:pt x="552" y="1507"/>
                      <a:pt x="555" y="1508"/>
                      <a:pt x="558" y="1510"/>
                    </a:cubicBezTo>
                    <a:cubicBezTo>
                      <a:pt x="561" y="1512"/>
                      <a:pt x="565" y="1514"/>
                      <a:pt x="568" y="1515"/>
                    </a:cubicBezTo>
                    <a:cubicBezTo>
                      <a:pt x="571" y="1517"/>
                      <a:pt x="574" y="1518"/>
                      <a:pt x="578" y="1519"/>
                    </a:cubicBezTo>
                    <a:cubicBezTo>
                      <a:pt x="581" y="1521"/>
                      <a:pt x="585" y="1522"/>
                      <a:pt x="588" y="1523"/>
                    </a:cubicBezTo>
                    <a:cubicBezTo>
                      <a:pt x="592" y="1524"/>
                      <a:pt x="596" y="1524"/>
                      <a:pt x="600" y="1525"/>
                    </a:cubicBezTo>
                    <a:cubicBezTo>
                      <a:pt x="602" y="1525"/>
                      <a:pt x="604" y="1526"/>
                      <a:pt x="606" y="1526"/>
                    </a:cubicBezTo>
                    <a:cubicBezTo>
                      <a:pt x="609" y="1526"/>
                      <a:pt x="612" y="1526"/>
                      <a:pt x="615" y="1526"/>
                    </a:cubicBezTo>
                    <a:cubicBezTo>
                      <a:pt x="615" y="1526"/>
                      <a:pt x="615" y="1526"/>
                      <a:pt x="615" y="1526"/>
                    </a:cubicBezTo>
                    <a:cubicBezTo>
                      <a:pt x="615" y="1526"/>
                      <a:pt x="615" y="1526"/>
                      <a:pt x="615" y="1526"/>
                    </a:cubicBezTo>
                    <a:cubicBezTo>
                      <a:pt x="615" y="1526"/>
                      <a:pt x="615" y="1526"/>
                      <a:pt x="615" y="1526"/>
                    </a:cubicBezTo>
                    <a:cubicBezTo>
                      <a:pt x="622" y="1526"/>
                      <a:pt x="630" y="1525"/>
                      <a:pt x="637" y="1524"/>
                    </a:cubicBezTo>
                    <a:cubicBezTo>
                      <a:pt x="639" y="1523"/>
                      <a:pt x="642" y="1522"/>
                      <a:pt x="644" y="1522"/>
                    </a:cubicBezTo>
                    <a:cubicBezTo>
                      <a:pt x="649" y="1521"/>
                      <a:pt x="653" y="1519"/>
                      <a:pt x="657" y="1518"/>
                    </a:cubicBezTo>
                    <a:cubicBezTo>
                      <a:pt x="660" y="1517"/>
                      <a:pt x="663" y="1515"/>
                      <a:pt x="666" y="1513"/>
                    </a:cubicBezTo>
                    <a:cubicBezTo>
                      <a:pt x="669" y="1512"/>
                      <a:pt x="672" y="1510"/>
                      <a:pt x="675" y="1508"/>
                    </a:cubicBezTo>
                    <a:cubicBezTo>
                      <a:pt x="678" y="1506"/>
                      <a:pt x="681" y="1504"/>
                      <a:pt x="683" y="1502"/>
                    </a:cubicBezTo>
                    <a:cubicBezTo>
                      <a:pt x="686" y="1500"/>
                      <a:pt x="689" y="1498"/>
                      <a:pt x="692" y="1495"/>
                    </a:cubicBezTo>
                    <a:cubicBezTo>
                      <a:pt x="694" y="1493"/>
                      <a:pt x="696" y="1490"/>
                      <a:pt x="698" y="1488"/>
                    </a:cubicBezTo>
                    <a:cubicBezTo>
                      <a:pt x="701" y="1485"/>
                      <a:pt x="703" y="1482"/>
                      <a:pt x="705" y="1479"/>
                    </a:cubicBezTo>
                    <a:cubicBezTo>
                      <a:pt x="707" y="1477"/>
                      <a:pt x="709" y="1474"/>
                      <a:pt x="711" y="1471"/>
                    </a:cubicBezTo>
                    <a:cubicBezTo>
                      <a:pt x="712" y="1468"/>
                      <a:pt x="714" y="1465"/>
                      <a:pt x="716" y="1461"/>
                    </a:cubicBezTo>
                    <a:cubicBezTo>
                      <a:pt x="717" y="1458"/>
                      <a:pt x="718" y="1455"/>
                      <a:pt x="719" y="1451"/>
                    </a:cubicBezTo>
                    <a:cubicBezTo>
                      <a:pt x="721" y="1448"/>
                      <a:pt x="722" y="1445"/>
                      <a:pt x="723" y="1441"/>
                    </a:cubicBezTo>
                    <a:cubicBezTo>
                      <a:pt x="723" y="1438"/>
                      <a:pt x="724" y="1434"/>
                      <a:pt x="725" y="1430"/>
                    </a:cubicBezTo>
                    <a:cubicBezTo>
                      <a:pt x="725" y="1428"/>
                      <a:pt x="725" y="1426"/>
                      <a:pt x="726" y="1423"/>
                    </a:cubicBezTo>
                    <a:cubicBezTo>
                      <a:pt x="741" y="1216"/>
                      <a:pt x="855" y="927"/>
                      <a:pt x="1305" y="722"/>
                    </a:cubicBezTo>
                    <a:cubicBezTo>
                      <a:pt x="1361" y="697"/>
                      <a:pt x="1385" y="631"/>
                      <a:pt x="1360" y="575"/>
                    </a:cubicBezTo>
                    <a:close/>
                  </a:path>
                </a:pathLst>
              </a:custGeom>
              <a:solidFill>
                <a:srgbClr val="8FC3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9"/>
              <p:cNvSpPr>
                <a:spLocks noEditPoints="1"/>
              </p:cNvSpPr>
              <p:nvPr/>
            </p:nvSpPr>
            <p:spPr bwMode="auto">
              <a:xfrm>
                <a:off x="9609138" y="1358900"/>
                <a:ext cx="309563" cy="327025"/>
              </a:xfrm>
              <a:custGeom>
                <a:avLst/>
                <a:gdLst>
                  <a:gd name="T0" fmla="*/ 1051 w 1175"/>
                  <a:gd name="T1" fmla="*/ 639 h 1245"/>
                  <a:gd name="T2" fmla="*/ 1175 w 1175"/>
                  <a:gd name="T3" fmla="*/ 460 h 1245"/>
                  <a:gd name="T4" fmla="*/ 989 w 1175"/>
                  <a:gd name="T5" fmla="*/ 303 h 1245"/>
                  <a:gd name="T6" fmla="*/ 928 w 1175"/>
                  <a:gd name="T7" fmla="*/ 308 h 1245"/>
                  <a:gd name="T8" fmla="*/ 924 w 1175"/>
                  <a:gd name="T9" fmla="*/ 148 h 1245"/>
                  <a:gd name="T10" fmla="*/ 607 w 1175"/>
                  <a:gd name="T11" fmla="*/ 162 h 1245"/>
                  <a:gd name="T12" fmla="*/ 558 w 1175"/>
                  <a:gd name="T13" fmla="*/ 99 h 1245"/>
                  <a:gd name="T14" fmla="*/ 428 w 1175"/>
                  <a:gd name="T15" fmla="*/ 39 h 1245"/>
                  <a:gd name="T16" fmla="*/ 289 w 1175"/>
                  <a:gd name="T17" fmla="*/ 132 h 1245"/>
                  <a:gd name="T18" fmla="*/ 276 w 1175"/>
                  <a:gd name="T19" fmla="*/ 286 h 1245"/>
                  <a:gd name="T20" fmla="*/ 197 w 1175"/>
                  <a:gd name="T21" fmla="*/ 275 h 1245"/>
                  <a:gd name="T22" fmla="*/ 20 w 1175"/>
                  <a:gd name="T23" fmla="*/ 425 h 1245"/>
                  <a:gd name="T24" fmla="*/ 131 w 1175"/>
                  <a:gd name="T25" fmla="*/ 606 h 1245"/>
                  <a:gd name="T26" fmla="*/ 31 w 1175"/>
                  <a:gd name="T27" fmla="*/ 702 h 1245"/>
                  <a:gd name="T28" fmla="*/ 27 w 1175"/>
                  <a:gd name="T29" fmla="*/ 860 h 1245"/>
                  <a:gd name="T30" fmla="*/ 254 w 1175"/>
                  <a:gd name="T31" fmla="*/ 937 h 1245"/>
                  <a:gd name="T32" fmla="*/ 258 w 1175"/>
                  <a:gd name="T33" fmla="*/ 1097 h 1245"/>
                  <a:gd name="T34" fmla="*/ 575 w 1175"/>
                  <a:gd name="T35" fmla="*/ 1084 h 1245"/>
                  <a:gd name="T36" fmla="*/ 624 w 1175"/>
                  <a:gd name="T37" fmla="*/ 1147 h 1245"/>
                  <a:gd name="T38" fmla="*/ 754 w 1175"/>
                  <a:gd name="T39" fmla="*/ 1206 h 1245"/>
                  <a:gd name="T40" fmla="*/ 754 w 1175"/>
                  <a:gd name="T41" fmla="*/ 1206 h 1245"/>
                  <a:gd name="T42" fmla="*/ 893 w 1175"/>
                  <a:gd name="T43" fmla="*/ 1114 h 1245"/>
                  <a:gd name="T44" fmla="*/ 906 w 1175"/>
                  <a:gd name="T45" fmla="*/ 960 h 1245"/>
                  <a:gd name="T46" fmla="*/ 985 w 1175"/>
                  <a:gd name="T47" fmla="*/ 970 h 1245"/>
                  <a:gd name="T48" fmla="*/ 985 w 1175"/>
                  <a:gd name="T49" fmla="*/ 970 h 1245"/>
                  <a:gd name="T50" fmla="*/ 1162 w 1175"/>
                  <a:gd name="T51" fmla="*/ 820 h 1245"/>
                  <a:gd name="T52" fmla="*/ 1051 w 1175"/>
                  <a:gd name="T53" fmla="*/ 639 h 1245"/>
                  <a:gd name="T54" fmla="*/ 966 w 1175"/>
                  <a:gd name="T55" fmla="*/ 752 h 1245"/>
                  <a:gd name="T56" fmla="*/ 850 w 1175"/>
                  <a:gd name="T57" fmla="*/ 851 h 1245"/>
                  <a:gd name="T58" fmla="*/ 850 w 1175"/>
                  <a:gd name="T59" fmla="*/ 851 h 1245"/>
                  <a:gd name="T60" fmla="*/ 798 w 1175"/>
                  <a:gd name="T61" fmla="*/ 844 h 1245"/>
                  <a:gd name="T62" fmla="*/ 789 w 1175"/>
                  <a:gd name="T63" fmla="*/ 945 h 1245"/>
                  <a:gd name="T64" fmla="*/ 698 w 1175"/>
                  <a:gd name="T65" fmla="*/ 1006 h 1245"/>
                  <a:gd name="T66" fmla="*/ 698 w 1175"/>
                  <a:gd name="T67" fmla="*/ 1006 h 1245"/>
                  <a:gd name="T68" fmla="*/ 612 w 1175"/>
                  <a:gd name="T69" fmla="*/ 967 h 1245"/>
                  <a:gd name="T70" fmla="*/ 581 w 1175"/>
                  <a:gd name="T71" fmla="*/ 926 h 1245"/>
                  <a:gd name="T72" fmla="*/ 373 w 1175"/>
                  <a:gd name="T73" fmla="*/ 935 h 1245"/>
                  <a:gd name="T74" fmla="*/ 369 w 1175"/>
                  <a:gd name="T75" fmla="*/ 829 h 1245"/>
                  <a:gd name="T76" fmla="*/ 221 w 1175"/>
                  <a:gd name="T77" fmla="*/ 778 h 1245"/>
                  <a:gd name="T78" fmla="*/ 223 w 1175"/>
                  <a:gd name="T79" fmla="*/ 675 h 1245"/>
                  <a:gd name="T80" fmla="*/ 289 w 1175"/>
                  <a:gd name="T81" fmla="*/ 612 h 1245"/>
                  <a:gd name="T82" fmla="*/ 216 w 1175"/>
                  <a:gd name="T83" fmla="*/ 493 h 1245"/>
                  <a:gd name="T84" fmla="*/ 332 w 1175"/>
                  <a:gd name="T85" fmla="*/ 394 h 1245"/>
                  <a:gd name="T86" fmla="*/ 384 w 1175"/>
                  <a:gd name="T87" fmla="*/ 401 h 1245"/>
                  <a:gd name="T88" fmla="*/ 393 w 1175"/>
                  <a:gd name="T89" fmla="*/ 300 h 1245"/>
                  <a:gd name="T90" fmla="*/ 484 w 1175"/>
                  <a:gd name="T91" fmla="*/ 239 h 1245"/>
                  <a:gd name="T92" fmla="*/ 570 w 1175"/>
                  <a:gd name="T93" fmla="*/ 278 h 1245"/>
                  <a:gd name="T94" fmla="*/ 601 w 1175"/>
                  <a:gd name="T95" fmla="*/ 320 h 1245"/>
                  <a:gd name="T96" fmla="*/ 810 w 1175"/>
                  <a:gd name="T97" fmla="*/ 311 h 1245"/>
                  <a:gd name="T98" fmla="*/ 813 w 1175"/>
                  <a:gd name="T99" fmla="*/ 416 h 1245"/>
                  <a:gd name="T100" fmla="*/ 853 w 1175"/>
                  <a:gd name="T101" fmla="*/ 412 h 1245"/>
                  <a:gd name="T102" fmla="*/ 975 w 1175"/>
                  <a:gd name="T103" fmla="*/ 516 h 1245"/>
                  <a:gd name="T104" fmla="*/ 893 w 1175"/>
                  <a:gd name="T105" fmla="*/ 633 h 1245"/>
                  <a:gd name="T106" fmla="*/ 966 w 1175"/>
                  <a:gd name="T107" fmla="*/ 752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75" h="1245">
                    <a:moveTo>
                      <a:pt x="1051" y="639"/>
                    </a:moveTo>
                    <a:cubicBezTo>
                      <a:pt x="1135" y="589"/>
                      <a:pt x="1175" y="524"/>
                      <a:pt x="1175" y="460"/>
                    </a:cubicBezTo>
                    <a:cubicBezTo>
                      <a:pt x="1175" y="384"/>
                      <a:pt x="1116" y="303"/>
                      <a:pt x="989" y="303"/>
                    </a:cubicBezTo>
                    <a:cubicBezTo>
                      <a:pt x="970" y="303"/>
                      <a:pt x="949" y="305"/>
                      <a:pt x="928" y="308"/>
                    </a:cubicBezTo>
                    <a:cubicBezTo>
                      <a:pt x="944" y="248"/>
                      <a:pt x="942" y="194"/>
                      <a:pt x="924" y="148"/>
                    </a:cubicBezTo>
                    <a:cubicBezTo>
                      <a:pt x="876" y="33"/>
                      <a:pt x="720" y="0"/>
                      <a:pt x="607" y="162"/>
                    </a:cubicBezTo>
                    <a:cubicBezTo>
                      <a:pt x="592" y="137"/>
                      <a:pt x="576" y="116"/>
                      <a:pt x="558" y="99"/>
                    </a:cubicBezTo>
                    <a:cubicBezTo>
                      <a:pt x="509" y="49"/>
                      <a:pt x="460" y="39"/>
                      <a:pt x="428" y="39"/>
                    </a:cubicBezTo>
                    <a:cubicBezTo>
                      <a:pt x="369" y="39"/>
                      <a:pt x="315" y="75"/>
                      <a:pt x="289" y="132"/>
                    </a:cubicBezTo>
                    <a:cubicBezTo>
                      <a:pt x="270" y="175"/>
                      <a:pt x="266" y="227"/>
                      <a:pt x="276" y="286"/>
                    </a:cubicBezTo>
                    <a:cubicBezTo>
                      <a:pt x="249" y="279"/>
                      <a:pt x="222" y="275"/>
                      <a:pt x="197" y="275"/>
                    </a:cubicBezTo>
                    <a:cubicBezTo>
                      <a:pt x="79" y="275"/>
                      <a:pt x="22" y="353"/>
                      <a:pt x="20" y="425"/>
                    </a:cubicBezTo>
                    <a:cubicBezTo>
                      <a:pt x="18" y="487"/>
                      <a:pt x="53" y="552"/>
                      <a:pt x="131" y="606"/>
                    </a:cubicBezTo>
                    <a:cubicBezTo>
                      <a:pt x="86" y="633"/>
                      <a:pt x="52" y="665"/>
                      <a:pt x="31" y="702"/>
                    </a:cubicBezTo>
                    <a:cubicBezTo>
                      <a:pt x="1" y="753"/>
                      <a:pt x="0" y="812"/>
                      <a:pt x="27" y="860"/>
                    </a:cubicBezTo>
                    <a:cubicBezTo>
                      <a:pt x="66" y="926"/>
                      <a:pt x="152" y="955"/>
                      <a:pt x="254" y="937"/>
                    </a:cubicBezTo>
                    <a:cubicBezTo>
                      <a:pt x="238" y="997"/>
                      <a:pt x="240" y="1052"/>
                      <a:pt x="258" y="1097"/>
                    </a:cubicBezTo>
                    <a:cubicBezTo>
                      <a:pt x="306" y="1212"/>
                      <a:pt x="461" y="1245"/>
                      <a:pt x="575" y="1084"/>
                    </a:cubicBezTo>
                    <a:cubicBezTo>
                      <a:pt x="590" y="1108"/>
                      <a:pt x="606" y="1129"/>
                      <a:pt x="624" y="1147"/>
                    </a:cubicBezTo>
                    <a:cubicBezTo>
                      <a:pt x="673" y="1196"/>
                      <a:pt x="721" y="1206"/>
                      <a:pt x="754" y="1206"/>
                    </a:cubicBezTo>
                    <a:cubicBezTo>
                      <a:pt x="754" y="1206"/>
                      <a:pt x="754" y="1206"/>
                      <a:pt x="754" y="1206"/>
                    </a:cubicBezTo>
                    <a:cubicBezTo>
                      <a:pt x="814" y="1206"/>
                      <a:pt x="867" y="1171"/>
                      <a:pt x="893" y="1114"/>
                    </a:cubicBezTo>
                    <a:cubicBezTo>
                      <a:pt x="912" y="1070"/>
                      <a:pt x="916" y="1018"/>
                      <a:pt x="906" y="960"/>
                    </a:cubicBezTo>
                    <a:cubicBezTo>
                      <a:pt x="933" y="967"/>
                      <a:pt x="960" y="970"/>
                      <a:pt x="985" y="970"/>
                    </a:cubicBezTo>
                    <a:cubicBezTo>
                      <a:pt x="985" y="970"/>
                      <a:pt x="985" y="970"/>
                      <a:pt x="985" y="970"/>
                    </a:cubicBezTo>
                    <a:cubicBezTo>
                      <a:pt x="1103" y="970"/>
                      <a:pt x="1160" y="892"/>
                      <a:pt x="1162" y="820"/>
                    </a:cubicBezTo>
                    <a:cubicBezTo>
                      <a:pt x="1164" y="758"/>
                      <a:pt x="1129" y="693"/>
                      <a:pt x="1051" y="639"/>
                    </a:cubicBezTo>
                    <a:close/>
                    <a:moveTo>
                      <a:pt x="966" y="752"/>
                    </a:moveTo>
                    <a:cubicBezTo>
                      <a:pt x="965" y="800"/>
                      <a:pt x="928" y="851"/>
                      <a:pt x="850" y="851"/>
                    </a:cubicBezTo>
                    <a:cubicBezTo>
                      <a:pt x="850" y="851"/>
                      <a:pt x="850" y="851"/>
                      <a:pt x="850" y="851"/>
                    </a:cubicBezTo>
                    <a:cubicBezTo>
                      <a:pt x="833" y="851"/>
                      <a:pt x="816" y="849"/>
                      <a:pt x="798" y="844"/>
                    </a:cubicBezTo>
                    <a:cubicBezTo>
                      <a:pt x="805" y="883"/>
                      <a:pt x="802" y="917"/>
                      <a:pt x="789" y="945"/>
                    </a:cubicBezTo>
                    <a:cubicBezTo>
                      <a:pt x="772" y="983"/>
                      <a:pt x="737" y="1006"/>
                      <a:pt x="698" y="1006"/>
                    </a:cubicBezTo>
                    <a:cubicBezTo>
                      <a:pt x="698" y="1006"/>
                      <a:pt x="698" y="1006"/>
                      <a:pt x="698" y="1006"/>
                    </a:cubicBezTo>
                    <a:cubicBezTo>
                      <a:pt x="677" y="1006"/>
                      <a:pt x="645" y="999"/>
                      <a:pt x="612" y="967"/>
                    </a:cubicBezTo>
                    <a:cubicBezTo>
                      <a:pt x="601" y="955"/>
                      <a:pt x="590" y="942"/>
                      <a:pt x="581" y="926"/>
                    </a:cubicBezTo>
                    <a:cubicBezTo>
                      <a:pt x="506" y="1032"/>
                      <a:pt x="404" y="1010"/>
                      <a:pt x="373" y="935"/>
                    </a:cubicBezTo>
                    <a:cubicBezTo>
                      <a:pt x="360" y="905"/>
                      <a:pt x="359" y="869"/>
                      <a:pt x="369" y="829"/>
                    </a:cubicBezTo>
                    <a:cubicBezTo>
                      <a:pt x="302" y="841"/>
                      <a:pt x="246" y="822"/>
                      <a:pt x="221" y="778"/>
                    </a:cubicBezTo>
                    <a:cubicBezTo>
                      <a:pt x="203" y="747"/>
                      <a:pt x="203" y="708"/>
                      <a:pt x="223" y="675"/>
                    </a:cubicBezTo>
                    <a:cubicBezTo>
                      <a:pt x="237" y="651"/>
                      <a:pt x="259" y="630"/>
                      <a:pt x="289" y="612"/>
                    </a:cubicBezTo>
                    <a:cubicBezTo>
                      <a:pt x="238" y="576"/>
                      <a:pt x="214" y="534"/>
                      <a:pt x="216" y="493"/>
                    </a:cubicBezTo>
                    <a:cubicBezTo>
                      <a:pt x="217" y="445"/>
                      <a:pt x="254" y="394"/>
                      <a:pt x="332" y="394"/>
                    </a:cubicBezTo>
                    <a:cubicBezTo>
                      <a:pt x="349" y="394"/>
                      <a:pt x="366" y="397"/>
                      <a:pt x="384" y="401"/>
                    </a:cubicBezTo>
                    <a:cubicBezTo>
                      <a:pt x="377" y="363"/>
                      <a:pt x="380" y="328"/>
                      <a:pt x="393" y="300"/>
                    </a:cubicBezTo>
                    <a:cubicBezTo>
                      <a:pt x="410" y="262"/>
                      <a:pt x="445" y="239"/>
                      <a:pt x="484" y="239"/>
                    </a:cubicBezTo>
                    <a:cubicBezTo>
                      <a:pt x="505" y="239"/>
                      <a:pt x="537" y="246"/>
                      <a:pt x="570" y="278"/>
                    </a:cubicBezTo>
                    <a:cubicBezTo>
                      <a:pt x="581" y="290"/>
                      <a:pt x="592" y="304"/>
                      <a:pt x="601" y="320"/>
                    </a:cubicBezTo>
                    <a:cubicBezTo>
                      <a:pt x="676" y="214"/>
                      <a:pt x="778" y="235"/>
                      <a:pt x="810" y="311"/>
                    </a:cubicBezTo>
                    <a:cubicBezTo>
                      <a:pt x="822" y="341"/>
                      <a:pt x="823" y="376"/>
                      <a:pt x="813" y="416"/>
                    </a:cubicBezTo>
                    <a:cubicBezTo>
                      <a:pt x="827" y="414"/>
                      <a:pt x="840" y="412"/>
                      <a:pt x="853" y="412"/>
                    </a:cubicBezTo>
                    <a:cubicBezTo>
                      <a:pt x="936" y="412"/>
                      <a:pt x="975" y="466"/>
                      <a:pt x="975" y="516"/>
                    </a:cubicBezTo>
                    <a:cubicBezTo>
                      <a:pt x="975" y="558"/>
                      <a:pt x="948" y="600"/>
                      <a:pt x="893" y="633"/>
                    </a:cubicBezTo>
                    <a:cubicBezTo>
                      <a:pt x="944" y="669"/>
                      <a:pt x="968" y="712"/>
                      <a:pt x="966" y="752"/>
                    </a:cubicBezTo>
                    <a:close/>
                  </a:path>
                </a:pathLst>
              </a:custGeom>
              <a:solidFill>
                <a:srgbClr val="FFEB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10"/>
              <p:cNvSpPr>
                <a:spLocks/>
              </p:cNvSpPr>
              <p:nvPr/>
            </p:nvSpPr>
            <p:spPr bwMode="auto">
              <a:xfrm>
                <a:off x="9537700" y="1924050"/>
                <a:ext cx="454025" cy="120650"/>
              </a:xfrm>
              <a:custGeom>
                <a:avLst/>
                <a:gdLst>
                  <a:gd name="T0" fmla="*/ 1602 w 1724"/>
                  <a:gd name="T1" fmla="*/ 454 h 463"/>
                  <a:gd name="T2" fmla="*/ 1522 w 1724"/>
                  <a:gd name="T3" fmla="*/ 420 h 463"/>
                  <a:gd name="T4" fmla="*/ 861 w 1724"/>
                  <a:gd name="T5" fmla="*/ 223 h 463"/>
                  <a:gd name="T6" fmla="*/ 202 w 1724"/>
                  <a:gd name="T7" fmla="*/ 419 h 463"/>
                  <a:gd name="T8" fmla="*/ 44 w 1724"/>
                  <a:gd name="T9" fmla="*/ 420 h 463"/>
                  <a:gd name="T10" fmla="*/ 43 w 1724"/>
                  <a:gd name="T11" fmla="*/ 263 h 463"/>
                  <a:gd name="T12" fmla="*/ 861 w 1724"/>
                  <a:gd name="T13" fmla="*/ 0 h 463"/>
                  <a:gd name="T14" fmla="*/ 1681 w 1724"/>
                  <a:gd name="T15" fmla="*/ 266 h 463"/>
                  <a:gd name="T16" fmla="*/ 1679 w 1724"/>
                  <a:gd name="T17" fmla="*/ 423 h 463"/>
                  <a:gd name="T18" fmla="*/ 1602 w 1724"/>
                  <a:gd name="T19" fmla="*/ 454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4" h="463">
                    <a:moveTo>
                      <a:pt x="1602" y="454"/>
                    </a:moveTo>
                    <a:cubicBezTo>
                      <a:pt x="1573" y="454"/>
                      <a:pt x="1544" y="443"/>
                      <a:pt x="1522" y="420"/>
                    </a:cubicBezTo>
                    <a:cubicBezTo>
                      <a:pt x="1405" y="300"/>
                      <a:pt x="1146" y="223"/>
                      <a:pt x="861" y="223"/>
                    </a:cubicBezTo>
                    <a:cubicBezTo>
                      <a:pt x="578" y="223"/>
                      <a:pt x="319" y="300"/>
                      <a:pt x="202" y="419"/>
                    </a:cubicBezTo>
                    <a:cubicBezTo>
                      <a:pt x="159" y="463"/>
                      <a:pt x="88" y="463"/>
                      <a:pt x="44" y="420"/>
                    </a:cubicBezTo>
                    <a:cubicBezTo>
                      <a:pt x="1" y="377"/>
                      <a:pt x="0" y="306"/>
                      <a:pt x="43" y="263"/>
                    </a:cubicBezTo>
                    <a:cubicBezTo>
                      <a:pt x="203" y="101"/>
                      <a:pt x="516" y="0"/>
                      <a:pt x="861" y="0"/>
                    </a:cubicBezTo>
                    <a:cubicBezTo>
                      <a:pt x="1208" y="0"/>
                      <a:pt x="1522" y="102"/>
                      <a:pt x="1681" y="266"/>
                    </a:cubicBezTo>
                    <a:cubicBezTo>
                      <a:pt x="1724" y="310"/>
                      <a:pt x="1723" y="380"/>
                      <a:pt x="1679" y="423"/>
                    </a:cubicBezTo>
                    <a:cubicBezTo>
                      <a:pt x="1657" y="444"/>
                      <a:pt x="1629" y="454"/>
                      <a:pt x="1602" y="454"/>
                    </a:cubicBezTo>
                    <a:close/>
                  </a:path>
                </a:pathLst>
              </a:custGeom>
              <a:solidFill>
                <a:srgbClr val="FFE4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9709150" y="1466850"/>
                <a:ext cx="111125" cy="109538"/>
              </a:xfrm>
              <a:prstGeom prst="ellipse">
                <a:avLst/>
              </a:prstGeom>
              <a:solidFill>
                <a:srgbClr val="F8B6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4" name="TextBox 103"/>
            <p:cNvSpPr txBox="1"/>
            <p:nvPr/>
          </p:nvSpPr>
          <p:spPr>
            <a:xfrm>
              <a:off x="755576" y="255554"/>
              <a:ext cx="115459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 smtClean="0">
                  <a:latin typeface="张海山锐线体2.0" panose="02000000000000000000" pitchFamily="2" charset="-122"/>
                  <a:ea typeface="张海山锐线体2.0" panose="02000000000000000000" pitchFamily="2" charset="-122"/>
                </a:rPr>
                <a:t>向阳的</a:t>
              </a:r>
              <a:r>
                <a:rPr lang="zh-CN" altLang="en-US" sz="1050" dirty="0" smtClean="0">
                  <a:solidFill>
                    <a:srgbClr val="0686C8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rPr>
                <a:t>小七</a:t>
              </a:r>
              <a:endParaRPr lang="zh-CN" altLang="en-US" sz="1050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745447" y="406595"/>
              <a:ext cx="11112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rPr>
                <a:t>Sunshine seven</a:t>
              </a:r>
              <a:endParaRPr lang="zh-CN" altLang="en-US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2313990" y="2235739"/>
            <a:ext cx="4045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spc="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THANK               YOU!</a:t>
            </a:r>
            <a:endParaRPr lang="zh-CN" altLang="en-US" sz="2400" b="1" spc="100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pic>
        <p:nvPicPr>
          <p:cNvPr id="2050" name="Picture 2" descr="D:\Personal\Desktop\QQ截图201503061137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233" y="1875630"/>
            <a:ext cx="1086232" cy="108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" name="矩形 108"/>
          <p:cNvSpPr/>
          <p:nvPr/>
        </p:nvSpPr>
        <p:spPr>
          <a:xfrm>
            <a:off x="3955886" y="3356218"/>
            <a:ext cx="10344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微博：</a:t>
            </a:r>
            <a:r>
              <a:rPr lang="en-US" altLang="zh-CN" sz="1000" dirty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Mo</a:t>
            </a:r>
            <a:r>
              <a:rPr lang="zh-CN" altLang="en-US" sz="1000" dirty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尛星</a:t>
            </a:r>
          </a:p>
        </p:txBody>
      </p:sp>
      <p:sp>
        <p:nvSpPr>
          <p:cNvPr id="108" name="矩形 107">
            <a:hlinkClick r:id="rId3"/>
          </p:cNvPr>
          <p:cNvSpPr/>
          <p:nvPr/>
        </p:nvSpPr>
        <p:spPr>
          <a:xfrm>
            <a:off x="3162521" y="3521876"/>
            <a:ext cx="26513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http://weibo.com/u/2477801747/home?wvr=5&amp;lf=reg</a:t>
            </a:r>
            <a:endParaRPr lang="zh-CN" altLang="en-US" sz="8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3955886" y="3029074"/>
            <a:ext cx="10646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花瓣</a:t>
            </a:r>
            <a:r>
              <a:rPr lang="zh-CN" altLang="en-US" sz="1000" dirty="0" smtClean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</a:t>
            </a:r>
            <a:r>
              <a:rPr lang="en-US" altLang="zh-CN" sz="1000" dirty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Mo</a:t>
            </a:r>
            <a:r>
              <a:rPr lang="zh-CN" altLang="en-US" sz="1000" dirty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尛星</a:t>
            </a:r>
          </a:p>
        </p:txBody>
      </p:sp>
      <p:sp>
        <p:nvSpPr>
          <p:cNvPr id="115" name="矩形 114">
            <a:hlinkClick r:id="rId3"/>
          </p:cNvPr>
          <p:cNvSpPr/>
          <p:nvPr/>
        </p:nvSpPr>
        <p:spPr>
          <a:xfrm>
            <a:off x="3871829" y="3184564"/>
            <a:ext cx="1232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http://huaban.com/</a:t>
            </a:r>
            <a:endParaRPr lang="zh-CN" altLang="en-US" sz="8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9428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115616" y="894358"/>
            <a:ext cx="6821710" cy="1679381"/>
            <a:chOff x="1115616" y="843558"/>
            <a:chExt cx="6821710" cy="1679381"/>
          </a:xfrm>
        </p:grpSpPr>
        <p:sp>
          <p:nvSpPr>
            <p:cNvPr id="2" name="矩形 1"/>
            <p:cNvSpPr/>
            <p:nvPr/>
          </p:nvSpPr>
          <p:spPr>
            <a:xfrm>
              <a:off x="1115616" y="843558"/>
              <a:ext cx="6821710" cy="1679381"/>
            </a:xfrm>
            <a:prstGeom prst="rect">
              <a:avLst/>
            </a:prstGeom>
            <a:solidFill>
              <a:srgbClr val="0686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27" name="Picture 3" descr="D:\Personal\Desktop\360截图2015030515202696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93"/>
            <a:stretch/>
          </p:blipFill>
          <p:spPr bwMode="auto">
            <a:xfrm>
              <a:off x="4600575" y="892663"/>
              <a:ext cx="3281155" cy="15875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6" descr="D:\Personal\Desktop\QQ截图2015030511280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7949" y="891183"/>
              <a:ext cx="3358458" cy="1588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矩形 5"/>
          <p:cNvSpPr/>
          <p:nvPr/>
        </p:nvSpPr>
        <p:spPr>
          <a:xfrm>
            <a:off x="2654333" y="3180591"/>
            <a:ext cx="38924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我在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iOS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组一次晚间欣赏中讲过一期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开放式场景的运用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其实跟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自然摄影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这个形式是大同小异的，都是用高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质量的图片做为底图，进行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透明蒙版处理</a:t>
            </a:r>
            <a:endParaRPr lang="en-US" altLang="zh-CN" sz="1100" dirty="0" smtClean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或者给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图片模糊处理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，都是一种很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好的方法，这种风格有很强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的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视觉冲击力</a:t>
            </a:r>
            <a:endParaRPr lang="zh-CN" altLang="en-US" sz="1100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89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/>
          <p:cNvSpPr txBox="1"/>
          <p:nvPr/>
        </p:nvSpPr>
        <p:spPr>
          <a:xfrm>
            <a:off x="20560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2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：单色网站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056036" y="902866"/>
            <a:ext cx="5002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网站设计元素的背景、文本颜色、图像等都使用同一色系，这样的单色网页也许会更有吸引力，并让访客对你的品牌网站有着深刻的印象</a:t>
            </a:r>
          </a:p>
        </p:txBody>
      </p:sp>
      <p:sp>
        <p:nvSpPr>
          <p:cNvPr id="2059" name="矩形 2058"/>
          <p:cNvSpPr/>
          <p:nvPr/>
        </p:nvSpPr>
        <p:spPr>
          <a:xfrm>
            <a:off x="2153282" y="1404579"/>
            <a:ext cx="4791419" cy="45719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 descr="D:\Personal\Desktop\150306午间欣赏\063517nZ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83" y="1449049"/>
            <a:ext cx="4791418" cy="285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65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4358"/>
            <a:ext cx="6821710" cy="1679381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4" name="Picture 2" descr="D:\Personal\Desktop\360截图2015030515412387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1"/>
          <a:stretch/>
        </p:blipFill>
        <p:spPr bwMode="auto">
          <a:xfrm>
            <a:off x="4600573" y="941983"/>
            <a:ext cx="3281157" cy="158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Personal\Desktop\360截图201503051540267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8" b="4784"/>
          <a:stretch/>
        </p:blipFill>
        <p:spPr bwMode="auto">
          <a:xfrm>
            <a:off x="1177949" y="943463"/>
            <a:ext cx="3358458" cy="15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1473" y="3126875"/>
            <a:ext cx="3892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这里所谓的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单色系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是指在一套模板的设计上只用一个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主题色</a:t>
            </a:r>
            <a:endParaRPr lang="en-US" altLang="zh-CN" sz="1100" dirty="0" smtClean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这样做可以使模板整体统一，主色调起强调的作用，这样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会使别人一目了然你想要表达的是什么，也会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使模板看起来更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简约时尚</a:t>
            </a:r>
            <a:endParaRPr lang="zh-CN" altLang="en-US" sz="1100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618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/>
          <p:cNvSpPr txBox="1"/>
          <p:nvPr/>
        </p:nvSpPr>
        <p:spPr>
          <a:xfrm>
            <a:off x="20560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3</a:t>
            </a:r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独特的导航菜单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056036" y="902866"/>
            <a:ext cx="5002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网站导航不再那么死板，将出现更多创意的方案，向下滑动、向上滑动、弹出、动态动画、二次信息展示等有助于创造令人难忘的浏览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体验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2059" name="矩形 2058"/>
          <p:cNvSpPr/>
          <p:nvPr/>
        </p:nvSpPr>
        <p:spPr>
          <a:xfrm>
            <a:off x="2153282" y="1404579"/>
            <a:ext cx="4791419" cy="45719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98" name="Picture 2" descr="D:\Personal\Desktop\QQ截图20150305112907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" r="2667"/>
          <a:stretch/>
        </p:blipFill>
        <p:spPr bwMode="auto">
          <a:xfrm>
            <a:off x="2153282" y="1447211"/>
            <a:ext cx="4791419" cy="244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4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4358"/>
            <a:ext cx="6821710" cy="1679381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 descr="D:\Personal\Desktop\360截图2015030516024632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6"/>
          <a:stretch/>
        </p:blipFill>
        <p:spPr bwMode="auto">
          <a:xfrm>
            <a:off x="1177949" y="943463"/>
            <a:ext cx="3358458" cy="15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Personal\Desktop\360截图2015030516032696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9"/>
          <a:stretch/>
        </p:blipFill>
        <p:spPr bwMode="auto">
          <a:xfrm>
            <a:off x="4600572" y="941983"/>
            <a:ext cx="3279315" cy="158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1473" y="3126875"/>
            <a:ext cx="3892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导航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菜单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不仅仅是网页设计需要，在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设计中导航菜单在演讲的逻辑性上起着不可或缺的作用，给自己的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加个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导航菜单，你会有不一样的感受。也试着用一下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里的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触发器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，你会有不一样的收获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237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Personal\Desktop\150306午间欣赏\063524s4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81" y="1447211"/>
            <a:ext cx="4791419" cy="319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TextBox 152"/>
          <p:cNvSpPr txBox="1"/>
          <p:nvPr/>
        </p:nvSpPr>
        <p:spPr>
          <a:xfrm>
            <a:off x="2056036" y="601644"/>
            <a:ext cx="4045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趋势</a:t>
            </a:r>
            <a:r>
              <a:rPr lang="en-US" altLang="zh-CN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4</a:t>
            </a:r>
            <a:r>
              <a:rPr lang="zh-CN" altLang="en-US" sz="16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：</a:t>
            </a:r>
            <a:r>
              <a:rPr lang="zh-CN" altLang="en-US" sz="1600" b="1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卡片式</a:t>
            </a:r>
          </a:p>
        </p:txBody>
      </p:sp>
      <p:sp>
        <p:nvSpPr>
          <p:cNvPr id="2057" name="矩形 2056"/>
          <p:cNvSpPr/>
          <p:nvPr/>
        </p:nvSpPr>
        <p:spPr>
          <a:xfrm>
            <a:off x="2056036" y="902866"/>
            <a:ext cx="5002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像卡片、瓷砖的排版设计在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2015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会继续流行，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Pinterest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是这种设计潮流的领导者，我们将看到更多博客和电子商务网站使用这具设计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技术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2059" name="矩形 2058"/>
          <p:cNvSpPr/>
          <p:nvPr/>
        </p:nvSpPr>
        <p:spPr>
          <a:xfrm>
            <a:off x="2153282" y="1404579"/>
            <a:ext cx="4791419" cy="45719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hlinkClick r:id="rId3"/>
          </p:cNvPr>
          <p:cNvSpPr/>
          <p:nvPr/>
        </p:nvSpPr>
        <p:spPr>
          <a:xfrm>
            <a:off x="3540308" y="4656850"/>
            <a:ext cx="2063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https://www.pinterest.com/</a:t>
            </a:r>
            <a:endParaRPr lang="zh-CN" altLang="en-US" sz="1000" dirty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418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894358"/>
            <a:ext cx="6821710" cy="1679381"/>
          </a:xfrm>
          <a:prstGeom prst="rect">
            <a:avLst/>
          </a:prstGeom>
          <a:solidFill>
            <a:srgbClr val="068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0" name="Picture 2" descr="D:\Personal\Desktop\360截图2015030516083954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405" b="4921"/>
          <a:stretch/>
        </p:blipFill>
        <p:spPr bwMode="auto">
          <a:xfrm>
            <a:off x="1190233" y="952620"/>
            <a:ext cx="3346174" cy="157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Personal\Desktop\360截图201503051609002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8"/>
          <a:stretch/>
        </p:blipFill>
        <p:spPr bwMode="auto">
          <a:xfrm>
            <a:off x="4600572" y="941845"/>
            <a:ext cx="3279315" cy="158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等腰三角形 2"/>
          <p:cNvSpPr/>
          <p:nvPr/>
        </p:nvSpPr>
        <p:spPr>
          <a:xfrm flipV="1">
            <a:off x="1115617" y="2573736"/>
            <a:ext cx="6821709" cy="2137043"/>
          </a:xfrm>
          <a:prstGeom prst="triangle">
            <a:avLst>
              <a:gd name="adj" fmla="val 50745"/>
            </a:avLst>
          </a:prstGeom>
          <a:solidFill>
            <a:srgbClr val="0686C8">
              <a:alpha val="1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31473" y="3126875"/>
            <a:ext cx="389248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卡片、瓷砖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的排版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，用在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中能使</a:t>
            </a:r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看起来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生动有趣味</a:t>
            </a:r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，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能让观众在趣味中学到知识，这种风格多用于教育界，</a:t>
            </a:r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特别是</a:t>
            </a:r>
            <a:r>
              <a:rPr lang="zh-CN" altLang="en-US" sz="1100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少儿教育</a:t>
            </a:r>
            <a:endParaRPr lang="zh-CN" altLang="en-US" sz="1100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0853" y="2686938"/>
            <a:ext cx="464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PPT</a:t>
            </a:r>
            <a:r>
              <a:rPr lang="zh-CN" altLang="en-US" sz="1400" b="1" dirty="0" smtClean="0">
                <a:solidFill>
                  <a:srgbClr val="0686C8"/>
                </a:solidFill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借鉴</a:t>
            </a:r>
            <a:endParaRPr lang="zh-CN" altLang="en-US" sz="1400" b="1" dirty="0">
              <a:solidFill>
                <a:srgbClr val="0686C8"/>
              </a:solidFill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89388" y="2974395"/>
            <a:ext cx="160100" cy="160100"/>
            <a:chOff x="4463988" y="2898195"/>
            <a:chExt cx="216024" cy="216024"/>
          </a:xfrm>
        </p:grpSpPr>
        <p:sp>
          <p:nvSpPr>
            <p:cNvPr id="5" name="椭圆 4"/>
            <p:cNvSpPr/>
            <p:nvPr/>
          </p:nvSpPr>
          <p:spPr>
            <a:xfrm>
              <a:off x="4463988" y="2898195"/>
              <a:ext cx="216024" cy="216024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8889203">
              <a:off x="4517993" y="2927913"/>
              <a:ext cx="108012" cy="108012"/>
            </a:xfrm>
            <a:prstGeom prst="corner">
              <a:avLst>
                <a:gd name="adj1" fmla="val 9472"/>
                <a:gd name="adj2" fmla="val 81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414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985</Words>
  <Application>Microsoft Office PowerPoint</Application>
  <PresentationFormat>全屏显示(16:9)</PresentationFormat>
  <Paragraphs>74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Arial</vt:lpstr>
      <vt:lpstr>宋体</vt:lpstr>
      <vt:lpstr>Calibri</vt:lpstr>
      <vt:lpstr>张海山锐线体2.0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2013-9-1</dc:creator>
  <cp:lastModifiedBy>2013-9-1</cp:lastModifiedBy>
  <cp:revision>67</cp:revision>
  <dcterms:created xsi:type="dcterms:W3CDTF">2015-03-05T02:45:04Z</dcterms:created>
  <dcterms:modified xsi:type="dcterms:W3CDTF">2015-03-06T07:40:48Z</dcterms:modified>
</cp:coreProperties>
</file>